
<file path=[Content_Types].xml><?xml version="1.0" encoding="utf-8"?>
<Types xmlns="http://schemas.openxmlformats.org/package/2006/content-types">
  <Override PartName="/_rels/.rels" ContentType="application/vnd.openxmlformats-package.relationships+xml"/>
  <Override PartName="/ppt/notesSlides/notesSlide20.xml" ContentType="application/vnd.openxmlformats-officedocument.presentationml.notesSlide+xml"/>
  <Override PartName="/ppt/notesSlides/_rels/notesSlide20.xml.rels" ContentType="application/vnd.openxmlformats-package.relationships+xml"/>
  <Override PartName="/ppt/notesSlides/_rels/notesSlide18.xml.rels" ContentType="application/vnd.openxmlformats-package.relationships+xml"/>
  <Override PartName="/ppt/notesSlides/_rels/notesSlide3.xml.rels" ContentType="application/vnd.openxmlformats-package.relationships+xml"/>
  <Override PartName="/ppt/notesSlides/_rels/notesSlide19.xml.rels" ContentType="application/vnd.openxmlformats-package.relationships+xml"/>
  <Override PartName="/ppt/notesSlides/_rels/notesSlide1.xml.rels" ContentType="application/vnd.openxmlformats-package.relationships+xml"/>
  <Override PartName="/ppt/notesSlides/notesSlide18.xml" ContentType="application/vnd.openxmlformats-officedocument.presentationml.notesSlide+xml"/>
  <Override PartName="/ppt/notesSlides/notesSlide3.xml" ContentType="application/vnd.openxmlformats-officedocument.presentationml.notesSlide+xml"/>
  <Override PartName="/ppt/notesSlides/notesSlide19.xml" ContentType="application/vnd.openxmlformats-officedocument.presentationml.notesSlide+xml"/>
  <Override PartName="/ppt/notesSlides/notesSlide1.xml" ContentType="application/vnd.openxmlformats-officedocument.presentationml.notesSlide+xml"/>
  <Override PartName="/ppt/slides/_rels/slide21.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23.xml.rels" ContentType="application/vnd.openxmlformats-package.relationships+xml"/>
  <Override PartName="/ppt/slides/_rels/slide15.xml.rels" ContentType="application/vnd.openxmlformats-package.relationships+xml"/>
  <Override PartName="/ppt/slides/_rels/slide22.xml.rels" ContentType="application/vnd.openxmlformats-package.relationships+xml"/>
  <Override PartName="/ppt/slides/_rels/slide14.xml.rels" ContentType="application/vnd.openxmlformats-package.relationships+xml"/>
  <Override PartName="/ppt/slides/_rels/slide5.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_rels/slide24.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xml" ContentType="application/vnd.openxmlformats-officedocument.presentationml.slide+xml"/>
  <Override PartName="/ppt/slides/slide23.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22.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21.xml" ContentType="application/vnd.openxmlformats-officedocument.presentationml.slide+xml"/>
  <Override PartName="/ppt/slides/slide7.xml" ContentType="application/vnd.openxmlformats-officedocument.presentationml.slide+xml"/>
  <Override PartName="/ppt/slides/slide20.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4.xml" ContentType="application/vnd.openxmlformats-officedocument.presentationml.slide+xml"/>
  <Override PartName="/ppt/slides/slide2.xml" ContentType="application/vnd.openxmlformats-officedocument.presentationml.slide+xml"/>
  <Override PartName="/ppt/slides/slide19.xml" ContentType="application/vnd.openxmlformats-officedocument.presentationml.slide+xml"/>
  <Override PartName="/ppt/slideLayouts/_rels/slideLayout155.xml.rels" ContentType="application/vnd.openxmlformats-package.relationships+xml"/>
  <Override PartName="/ppt/slideLayouts/_rels/slideLayout154.xml.rels" ContentType="application/vnd.openxmlformats-package.relationships+xml"/>
  <Override PartName="/ppt/slideLayouts/_rels/slideLayout153.xml.rels" ContentType="application/vnd.openxmlformats-package.relationships+xml"/>
  <Override PartName="/ppt/slideLayouts/_rels/slideLayout149.xml.rels" ContentType="application/vnd.openxmlformats-package.relationships+xml"/>
  <Override PartName="/ppt/slideLayouts/_rels/slideLayout144.xml.rels" ContentType="application/vnd.openxmlformats-package.relationships+xml"/>
  <Override PartName="/ppt/slideLayouts/_rels/slideLayout148.xml.rels" ContentType="application/vnd.openxmlformats-package.relationships+xml"/>
  <Override PartName="/ppt/slideLayouts/_rels/slideLayout143.xml.rels" ContentType="application/vnd.openxmlformats-package.relationships+xml"/>
  <Override PartName="/ppt/slideLayouts/_rels/slideLayout147.xml.rels" ContentType="application/vnd.openxmlformats-package.relationships+xml"/>
  <Override PartName="/ppt/slideLayouts/_rels/slideLayout142.xml.rels" ContentType="application/vnd.openxmlformats-package.relationships+xml"/>
  <Override PartName="/ppt/slideLayouts/_rels/slideLayout146.xml.rels" ContentType="application/vnd.openxmlformats-package.relationships+xml"/>
  <Override PartName="/ppt/slideLayouts/_rels/slideLayout141.xml.rels" ContentType="application/vnd.openxmlformats-package.relationships+xml"/>
  <Override PartName="/ppt/slideLayouts/_rels/slideLayout145.xml.rels" ContentType="application/vnd.openxmlformats-package.relationships+xml"/>
  <Override PartName="/ppt/slideLayouts/_rels/slideLayout140.xml.rels" ContentType="application/vnd.openxmlformats-package.relationships+xml"/>
  <Override PartName="/ppt/slideLayouts/_rels/slideLayout139.xml.rels" ContentType="application/vnd.openxmlformats-package.relationships+xml"/>
  <Override PartName="/ppt/slideLayouts/_rels/slideLayout138.xml.rels" ContentType="application/vnd.openxmlformats-package.relationships+xml"/>
  <Override PartName="/ppt/slideLayouts/_rels/slideLayout137.xml.rels" ContentType="application/vnd.openxmlformats-package.relationships+xml"/>
  <Override PartName="/ppt/slideLayouts/_rels/slideLayout136.xml.rels" ContentType="application/vnd.openxmlformats-package.relationships+xml"/>
  <Override PartName="/ppt/slideLayouts/_rels/slideLayout134.xml.rels" ContentType="application/vnd.openxmlformats-package.relationships+xml"/>
  <Override PartName="/ppt/slideLayouts/_rels/slideLayout133.xml.rels" ContentType="application/vnd.openxmlformats-package.relationships+xml"/>
  <Override PartName="/ppt/slideLayouts/_rels/slideLayout132.xml.rels" ContentType="application/vnd.openxmlformats-package.relationships+xml"/>
  <Override PartName="/ppt/slideLayouts/_rels/slideLayout131.xml.rels" ContentType="application/vnd.openxmlformats-package.relationships+xml"/>
  <Override PartName="/ppt/slideLayouts/_rels/slideLayout135.xml.rels" ContentType="application/vnd.openxmlformats-package.relationships+xml"/>
  <Override PartName="/ppt/slideLayouts/_rels/slideLayout130.xml.rels" ContentType="application/vnd.openxmlformats-package.relationships+xml"/>
  <Override PartName="/ppt/slideLayouts/_rels/slideLayout129.xml.rels" ContentType="application/vnd.openxmlformats-package.relationships+xml"/>
  <Override PartName="/ppt/slideLayouts/_rels/slideLayout128.xml.rels" ContentType="application/vnd.openxmlformats-package.relationships+xml"/>
  <Override PartName="/ppt/slideLayouts/_rels/slideLayout127.xml.rels" ContentType="application/vnd.openxmlformats-package.relationships+xml"/>
  <Override PartName="/ppt/slideLayouts/_rels/slideLayout126.xml.rels" ContentType="application/vnd.openxmlformats-package.relationships+xml"/>
  <Override PartName="/ppt/slideLayouts/_rels/slideLayout125.xml.rels" ContentType="application/vnd.openxmlformats-package.relationships+xml"/>
  <Override PartName="/ppt/slideLayouts/_rels/slideLayout124.xml.rels" ContentType="application/vnd.openxmlformats-package.relationships+xml"/>
  <Override PartName="/ppt/slideLayouts/_rels/slideLayout123.xml.rels" ContentType="application/vnd.openxmlformats-package.relationships+xml"/>
  <Override PartName="/ppt/slideLayouts/_rels/slideLayout122.xml.rels" ContentType="application/vnd.openxmlformats-package.relationships+xml"/>
  <Override PartName="/ppt/slideLayouts/_rels/slideLayout121.xml.rels" ContentType="application/vnd.openxmlformats-package.relationships+xml"/>
  <Override PartName="/ppt/slideLayouts/_rels/slideLayout120.xml.rels" ContentType="application/vnd.openxmlformats-package.relationships+xml"/>
  <Override PartName="/ppt/slideLayouts/_rels/slideLayout118.xml.rels" ContentType="application/vnd.openxmlformats-package.relationships+xml"/>
  <Override PartName="/ppt/slideLayouts/_rels/slideLayout117.xml.rels" ContentType="application/vnd.openxmlformats-package.relationships+xml"/>
  <Override PartName="/ppt/slideLayouts/_rels/slideLayout116.xml.rels" ContentType="application/vnd.openxmlformats-package.relationships+xml"/>
  <Override PartName="/ppt/slideLayouts/_rels/slideLayout115.xml.rels" ContentType="application/vnd.openxmlformats-package.relationships+xml"/>
  <Override PartName="/ppt/slideLayouts/_rels/slideLayout119.xml.rels" ContentType="application/vnd.openxmlformats-package.relationships+xml"/>
  <Override PartName="/ppt/slideLayouts/_rels/slideLayout114.xml.rels" ContentType="application/vnd.openxmlformats-package.relationships+xml"/>
  <Override PartName="/ppt/slideLayouts/_rels/slideLayout113.xml.rels" ContentType="application/vnd.openxmlformats-package.relationships+xml"/>
  <Override PartName="/ppt/slideLayouts/_rels/slideLayout112.xml.rels" ContentType="application/vnd.openxmlformats-package.relationships+xml"/>
  <Override PartName="/ppt/slideLayouts/_rels/slideLayout111.xml.rels" ContentType="application/vnd.openxmlformats-package.relationships+xml"/>
  <Override PartName="/ppt/slideLayouts/_rels/slideLayout110.xml.rels" ContentType="application/vnd.openxmlformats-package.relationships+xml"/>
  <Override PartName="/ppt/slideLayouts/_rels/slideLayout105.xml.rels" ContentType="application/vnd.openxmlformats-package.relationships+xml"/>
  <Override PartName="/ppt/slideLayouts/_rels/slideLayout109.xml.rels" ContentType="application/vnd.openxmlformats-package.relationships+xml"/>
  <Override PartName="/ppt/slideLayouts/_rels/slideLayout104.xml.rels" ContentType="application/vnd.openxmlformats-package.relationships+xml"/>
  <Override PartName="/ppt/slideLayouts/_rels/slideLayout108.xml.rels" ContentType="application/vnd.openxmlformats-package.relationships+xml"/>
  <Override PartName="/ppt/slideLayouts/_rels/slideLayout103.xml.rels" ContentType="application/vnd.openxmlformats-package.relationships+xml"/>
  <Override PartName="/ppt/slideLayouts/_rels/slideLayout107.xml.rels" ContentType="application/vnd.openxmlformats-package.relationships+xml"/>
  <Override PartName="/ppt/slideLayouts/_rels/slideLayout102.xml.rels" ContentType="application/vnd.openxmlformats-package.relationships+xml"/>
  <Override PartName="/ppt/slideLayouts/_rels/slideLayout106.xml.rels" ContentType="application/vnd.openxmlformats-package.relationships+xml"/>
  <Override PartName="/ppt/slideLayouts/_rels/slideLayout101.xml.rels" ContentType="application/vnd.openxmlformats-package.relationships+xml"/>
  <Override PartName="/ppt/slideLayouts/_rels/slideLayout100.xml.rels" ContentType="application/vnd.openxmlformats-package.relationships+xml"/>
  <Override PartName="/ppt/slideLayouts/_rels/slideLayout99.xml.rels" ContentType="application/vnd.openxmlformats-package.relationships+xml"/>
  <Override PartName="/ppt/slideLayouts/_rels/slideLayout98.xml.rels" ContentType="application/vnd.openxmlformats-package.relationships+xml"/>
  <Override PartName="/ppt/slideLayouts/_rels/slideLayout97.xml.rels" ContentType="application/vnd.openxmlformats-package.relationships+xml"/>
  <Override PartName="/ppt/slideLayouts/_rels/slideLayout96.xml.rels" ContentType="application/vnd.openxmlformats-package.relationships+xml"/>
  <Override PartName="/ppt/slideLayouts/_rels/slideLayout89.xml.rels" ContentType="application/vnd.openxmlformats-package.relationships+xml"/>
  <Override PartName="/ppt/slideLayouts/_rels/slideLayout88.xml.rels" ContentType="application/vnd.openxmlformats-package.relationships+xml"/>
  <Override PartName="/ppt/slideLayouts/_rels/slideLayout87.xml.rels" ContentType="application/vnd.openxmlformats-package.relationships+xml"/>
  <Override PartName="/ppt/slideLayouts/_rels/slideLayout86.xml.rels" ContentType="application/vnd.openxmlformats-package.relationships+xml"/>
  <Override PartName="/ppt/slideLayouts/_rels/slideLayout85.xml.rels" ContentType="application/vnd.openxmlformats-package.relationships+xml"/>
  <Override PartName="/ppt/slideLayouts/_rels/slideLayout84.xml.rels" ContentType="application/vnd.openxmlformats-package.relationships+xml"/>
  <Override PartName="/ppt/slideLayouts/_rels/slideLayout73.xml.rels" ContentType="application/vnd.openxmlformats-package.relationships+xml"/>
  <Override PartName="/ppt/slideLayouts/_rels/slideLayout78.xml.rels" ContentType="application/vnd.openxmlformats-package.relationships+xml"/>
  <Override PartName="/ppt/slideLayouts/_rels/slideLayout76.xml.rels" ContentType="application/vnd.openxmlformats-package.relationships+xml"/>
  <Override PartName="/ppt/slideLayouts/_rels/slideLayout75.xml.rels" ContentType="application/vnd.openxmlformats-package.relationships+xml"/>
  <Override PartName="/ppt/slideLayouts/_rels/slideLayout79.xml.rels" ContentType="application/vnd.openxmlformats-package.relationships+xml"/>
  <Override PartName="/ppt/slideLayouts/_rels/slideLayout74.xml.rels" ContentType="application/vnd.openxmlformats-package.relationships+xml"/>
  <Override PartName="/ppt/slideLayouts/_rels/slideLayout77.xml.rels" ContentType="application/vnd.openxmlformats-package.relationships+xml"/>
  <Override PartName="/ppt/slideLayouts/_rels/slideLayout72.xml.rels" ContentType="application/vnd.openxmlformats-package.relationships+xml"/>
  <Override PartName="/ppt/slideLayouts/_rels/slideLayout71.xml.rels" ContentType="application/vnd.openxmlformats-package.relationships+xml"/>
  <Override PartName="/ppt/slideLayouts/_rels/slideLayout68.xml.rels" ContentType="application/vnd.openxmlformats-package.relationships+xml"/>
  <Override PartName="/ppt/slideLayouts/_rels/slideLayout63.xml.rels" ContentType="application/vnd.openxmlformats-package.relationships+xml"/>
  <Override PartName="/ppt/slideLayouts/_rels/slideLayout67.xml.rels" ContentType="application/vnd.openxmlformats-package.relationships+xml"/>
  <Override PartName="/ppt/slideLayouts/_rels/slideLayout62.xml.rels" ContentType="application/vnd.openxmlformats-package.relationships+xml"/>
  <Override PartName="/ppt/slideLayouts/_rels/slideLayout66.xml.rels" ContentType="application/vnd.openxmlformats-package.relationships+xml"/>
  <Override PartName="/ppt/slideLayouts/_rels/slideLayout61.xml.rels" ContentType="application/vnd.openxmlformats-package.relationships+xml"/>
  <Override PartName="/ppt/slideLayouts/_rels/slideLayout65.xml.rels" ContentType="application/vnd.openxmlformats-package.relationships+xml"/>
  <Override PartName="/ppt/slideLayouts/_rels/slideLayout60.xml.rels" ContentType="application/vnd.openxmlformats-package.relationships+xml"/>
  <Override PartName="/ppt/slideLayouts/_rels/slideLayout59.xml.rels" ContentType="application/vnd.openxmlformats-package.relationships+xml"/>
  <Override PartName="/ppt/slideLayouts/_rels/slideLayout70.xml.rels" ContentType="application/vnd.openxmlformats-package.relationships+xml"/>
  <Override PartName="/ppt/slideLayouts/_rels/slideLayout57.xml.rels" ContentType="application/vnd.openxmlformats-package.relationships+xml"/>
  <Override PartName="/ppt/slideLayouts/_rels/slideLayout51.xml.rels" ContentType="application/vnd.openxmlformats-package.relationships+xml"/>
  <Override PartName="/ppt/slideLayouts/_rels/slideLayout56.xml.rels" ContentType="application/vnd.openxmlformats-package.relationships+xml"/>
  <Override PartName="/ppt/slideLayouts/_rels/slideLayout50.xml.rels" ContentType="application/vnd.openxmlformats-package.relationships+xml"/>
  <Override PartName="/ppt/slideLayouts/_rels/slideLayout55.xml.rels" ContentType="application/vnd.openxmlformats-package.relationships+xml"/>
  <Override PartName="/ppt/slideLayouts/_rels/slideLayout83.xml.rels" ContentType="application/vnd.openxmlformats-package.relationships+xml"/>
  <Override PartName="/ppt/slideLayouts/_rels/slideLayout49.xml.rels" ContentType="application/vnd.openxmlformats-package.relationships+xml"/>
  <Override PartName="/ppt/slideLayouts/_rels/slideLayout48.xml.rels" ContentType="application/vnd.openxmlformats-package.relationships+xml"/>
  <Override PartName="/ppt/slideLayouts/_rels/slideLayout47.xml.rels" ContentType="application/vnd.openxmlformats-package.relationships+xml"/>
  <Override PartName="/ppt/slideLayouts/_rels/slideLayout46.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95.xml.rels" ContentType="application/vnd.openxmlformats-package.relationships+xml"/>
  <Override PartName="/ppt/slideLayouts/_rels/slideLayout37.xml.rels" ContentType="application/vnd.openxmlformats-package.relationships+xml"/>
  <Override PartName="/ppt/slideLayouts/_rels/slideLayout94.xml.rels" ContentType="application/vnd.openxmlformats-package.relationships+xml"/>
  <Override PartName="/ppt/slideLayouts/_rels/slideLayout36.xml.rels" ContentType="application/vnd.openxmlformats-package.relationships+xml"/>
  <Override PartName="/ppt/slideLayouts/_rels/slideLayout93.xml.rels" ContentType="application/vnd.openxmlformats-package.relationships+xml"/>
  <Override PartName="/ppt/slideLayouts/_rels/slideLayout35.xml.rels" ContentType="application/vnd.openxmlformats-package.relationships+xml"/>
  <Override PartName="/ppt/slideLayouts/_rels/slideLayout58.xml.rels" ContentType="application/vnd.openxmlformats-package.relationships+xml"/>
  <Override PartName="/ppt/slideLayouts/_rels/slideLayout45.xml.rels" ContentType="application/vnd.openxmlformats-package.relationships+xml"/>
  <Override PartName="/ppt/slideLayouts/_rels/slideLayout92.xml.rels" ContentType="application/vnd.openxmlformats-package.relationships+xml"/>
  <Override PartName="/ppt/slideLayouts/_rels/slideLayout39.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15.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29.xml.rels" ContentType="application/vnd.openxmlformats-package.relationships+xml"/>
  <Override PartName="/ppt/slideLayouts/_rels/slideLayout23.xml.rels" ContentType="application/vnd.openxmlformats-package.relationships+xml"/>
  <Override PartName="/ppt/slideLayouts/_rels/slideLayout28.xml.rels" ContentType="application/vnd.openxmlformats-package.relationships+xml"/>
  <Override PartName="/ppt/slideLayouts/_rels/slideLayout26.xml.rels" ContentType="application/vnd.openxmlformats-package.relationships+xml"/>
  <Override PartName="/ppt/slideLayouts/_rels/slideLayout20.xml.rels" ContentType="application/vnd.openxmlformats-package.relationships+xml"/>
  <Override PartName="/ppt/slideLayouts/_rels/slideLayout25.xml.rels" ContentType="application/vnd.openxmlformats-package.relationships+xml"/>
  <Override PartName="/ppt/slideLayouts/_rels/slideLayout82.xml.rels" ContentType="application/vnd.openxmlformats-package.relationships+xml"/>
  <Override PartName="/ppt/slideLayouts/_rels/slideLayout64.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_rels/slideLayout31.xml.rels" ContentType="application/vnd.openxmlformats-package.relationships+xml"/>
  <Override PartName="/ppt/slideLayouts/_rels/slideLayout11.xml.rels" ContentType="application/vnd.openxmlformats-package.relationships+xml"/>
  <Override PartName="/ppt/slideLayouts/_rels/slideLayout16.xml.rels" ContentType="application/vnd.openxmlformats-package.relationships+xml"/>
  <Override PartName="/ppt/slideLayouts/_rels/slideLayout81.xml.rels" ContentType="application/vnd.openxmlformats-package.relationships+xml"/>
  <Override PartName="/ppt/slideLayouts/_rels/slideLayout80.xml.rels" ContentType="application/vnd.openxmlformats-package.relationships+xml"/>
  <Override PartName="/ppt/slideLayouts/_rels/slideLayout27.xml.rels" ContentType="application/vnd.openxmlformats-package.relationships+xml"/>
  <Override PartName="/ppt/slideLayouts/_rels/slideLayout22.xml.rels" ContentType="application/vnd.openxmlformats-package.relationships+xml"/>
  <Override PartName="/ppt/slideLayouts/_rels/slideLayout14.xml.rels" ContentType="application/vnd.openxmlformats-package.relationships+xml"/>
  <Override PartName="/ppt/slideLayouts/_rels/slideLayout156.xml.rels" ContentType="application/vnd.openxmlformats-package.relationships+xml"/>
  <Override PartName="/ppt/slideLayouts/_rels/slideLayout151.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90.xml.rels" ContentType="application/vnd.openxmlformats-package.relationships+xml"/>
  <Override PartName="/ppt/slideLayouts/_rels/slideLayout152.xml.rels" ContentType="application/vnd.openxmlformats-package.relationships+xml"/>
  <Override PartName="/ppt/slideLayouts/_rels/slideLayout19.xml.rels" ContentType="application/vnd.openxmlformats-package.relationships+xml"/>
  <Override PartName="/ppt/slideLayouts/_rels/slideLayout150.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7.xml.rels" ContentType="application/vnd.openxmlformats-package.relationships+xml"/>
  <Override PartName="/ppt/slideLayouts/_rels/slideLayout2.xml.rels" ContentType="application/vnd.openxmlformats-package.relationships+xml"/>
  <Override PartName="/ppt/slideLayouts/_rels/slideLayout44.xml.rels" ContentType="application/vnd.openxmlformats-package.relationships+xml"/>
  <Override PartName="/ppt/slideLayouts/_rels/slideLayout91.xml.rels" ContentType="application/vnd.openxmlformats-package.relationships+xml"/>
  <Override PartName="/ppt/slideLayouts/_rels/slideLayout33.xml.rels" ContentType="application/vnd.openxmlformats-package.relationships+xml"/>
  <Override PartName="/ppt/slideLayouts/_rels/slideLayout54.xml.rels" ContentType="application/vnd.openxmlformats-package.relationships+xml"/>
  <Override PartName="/ppt/slideLayouts/_rels/slideLayout4.xml.rels" ContentType="application/vnd.openxmlformats-package.relationships+xml"/>
  <Override PartName="/ppt/slideLayouts/_rels/slideLayout9.xml.rels" ContentType="application/vnd.openxmlformats-package.relationships+xml"/>
  <Override PartName="/ppt/slideLayouts/_rels/slideLayout6.xml.rels" ContentType="application/vnd.openxmlformats-package.relationships+xml"/>
  <Override PartName="/ppt/slideLayouts/_rels/slideLayout1.xml.rels" ContentType="application/vnd.openxmlformats-package.relationships+xml"/>
  <Override PartName="/ppt/slideLayouts/_rels/slideLayout43.xml.rels" ContentType="application/vnd.openxmlformats-package.relationships+xml"/>
  <Override PartName="/ppt/slideLayouts/_rels/slideLayout53.xml.rels" ContentType="application/vnd.openxmlformats-package.relationships+xml"/>
  <Override PartName="/ppt/slideLayouts/_rels/slideLayout3.xml.rels" ContentType="application/vnd.openxmlformats-package.relationships+xml"/>
  <Override PartName="/ppt/slideLayouts/_rels/slideLayout8.xml.rels" ContentType="application/vnd.openxmlformats-package.relationships+xml"/>
  <Override PartName="/ppt/slideLayouts/_rels/slideLayout42.xml.rels" ContentType="application/vnd.openxmlformats-package.relationships+xml"/>
  <Override PartName="/ppt/slideLayouts/_rels/slideLayout52.xml.rels" ContentType="application/vnd.openxmlformats-package.relationships+xml"/>
  <Override PartName="/ppt/slideLayouts/_rels/slideLayout41.xml.rels" ContentType="application/vnd.openxmlformats-package.relationships+xml"/>
  <Override PartName="/ppt/slideLayouts/_rels/slideLayout69.xml.rels" ContentType="application/vnd.openxmlformats-package.relationships+xml"/>
  <Override PartName="/ppt/slideLayouts/_rels/slideLayout5.xml.rels" ContentType="application/vnd.openxmlformats-package.relationships+xml"/>
  <Override PartName="/ppt/slideLayouts/slideLayout150.xml" ContentType="application/vnd.openxmlformats-officedocument.presentationml.slideLayout+xml"/>
  <Override PartName="/ppt/slideLayouts/slideLayout140.xml" ContentType="application/vnd.openxmlformats-officedocument.presentationml.slideLayout+xml"/>
  <Override PartName="/ppt/slideLayouts/slideLayout130.xml" ContentType="application/vnd.openxmlformats-officedocument.presentationml.slideLayout+xml"/>
  <Override PartName="/ppt/slideLayouts/slideLayout120.xml" ContentType="application/vnd.openxmlformats-officedocument.presentationml.slideLayout+xml"/>
  <Override PartName="/ppt/slideLayouts/slideLayout110.xml" ContentType="application/vnd.openxmlformats-officedocument.presentationml.slideLayout+xml"/>
  <Override PartName="/ppt/slideLayouts/slideLayout100.xml" ContentType="application/vnd.openxmlformats-officedocument.presentationml.slideLayout+xml"/>
  <Override PartName="/ppt/slideLayouts/slideLayout6.xml" ContentType="application/vnd.openxmlformats-officedocument.presentationml.slideLayout+xml"/>
  <Override PartName="/ppt/slideLayouts/slideLayout97.xml" ContentType="application/vnd.openxmlformats-officedocument.presentationml.slideLayout+xml"/>
  <Override PartName="/ppt/slideLayouts/slideLayout5.xml" ContentType="application/vnd.openxmlformats-officedocument.presentationml.slideLayout+xml"/>
  <Override PartName="/ppt/slideLayouts/slideLayout96.xml" ContentType="application/vnd.openxmlformats-officedocument.presentationml.slideLayout+xml"/>
  <Override PartName="/ppt/slideLayouts/slideLayout4.xml" ContentType="application/vnd.openxmlformats-officedocument.presentationml.slideLayout+xml"/>
  <Override PartName="/ppt/slideLayouts/slideLayout95.xml" ContentType="application/vnd.openxmlformats-officedocument.presentationml.slideLayout+xml"/>
  <Override PartName="/ppt/slideLayouts/slideLayout88.xml" ContentType="application/vnd.openxmlformats-officedocument.presentationml.slideLayout+xml"/>
  <Override PartName="/ppt/slideLayouts/slideLayout87.xml" ContentType="application/vnd.openxmlformats-officedocument.presentationml.slideLayout+xml"/>
  <Override PartName="/ppt/slideLayouts/slideLayout86.xml" ContentType="application/vnd.openxmlformats-officedocument.presentationml.slideLayout+xml"/>
  <Override PartName="/ppt/slideLayouts/slideLayout85.xml" ContentType="application/vnd.openxmlformats-officedocument.presentationml.slideLayout+xml"/>
  <Override PartName="/ppt/slideLayouts/slideLayout84.xml" ContentType="application/vnd.openxmlformats-officedocument.presentationml.slideLayout+xml"/>
  <Override PartName="/ppt/slideLayouts/slideLayout83.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78.xml" ContentType="application/vnd.openxmlformats-officedocument.presentationml.slideLayout+xml"/>
  <Override PartName="/ppt/slideLayouts/slideLayout77.xml" ContentType="application/vnd.openxmlformats-officedocument.presentationml.slideLayout+xml"/>
  <Override PartName="/ppt/slideLayouts/slideLayout76.xml" ContentType="application/vnd.openxmlformats-officedocument.presentationml.slideLayout+xml"/>
  <Override PartName="/ppt/slideLayouts/slideLayout75.xml" ContentType="application/vnd.openxmlformats-officedocument.presentationml.slideLayout+xml"/>
  <Override PartName="/ppt/slideLayouts/slideLayout74.xml" ContentType="application/vnd.openxmlformats-officedocument.presentationml.slideLayout+xml"/>
  <Override PartName="/ppt/slideLayouts/slideLayout73.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70.xml" ContentType="application/vnd.openxmlformats-officedocument.presentationml.slideLayout+xml"/>
  <Override PartName="/ppt/slideLayouts/slideLayout68.xml" ContentType="application/vnd.openxmlformats-officedocument.presentationml.slideLayout+xml"/>
  <Override PartName="/ppt/slideLayouts/slideLayout67.xml" ContentType="application/vnd.openxmlformats-officedocument.presentationml.slideLayout+xml"/>
  <Override PartName="/ppt/slideLayouts/slideLayout66.xml" ContentType="application/vnd.openxmlformats-officedocument.presentationml.slideLayout+xml"/>
  <Override PartName="/ppt/slideLayouts/slideLayout156.xml" ContentType="application/vnd.openxmlformats-officedocument.presentationml.slideLayout+xml"/>
  <Override PartName="/ppt/slideLayouts/slideLayout65.xml" ContentType="application/vnd.openxmlformats-officedocument.presentationml.slideLayout+xml"/>
  <Override PartName="/ppt/slideLayouts/slideLayout155.xml" ContentType="application/vnd.openxmlformats-officedocument.presentationml.slideLayout+xml"/>
  <Override PartName="/ppt/slideLayouts/slideLayout64.xml" ContentType="application/vnd.openxmlformats-officedocument.presentationml.slideLayout+xml"/>
  <Override PartName="/ppt/slideLayouts/slideLayout154.xml" ContentType="application/vnd.openxmlformats-officedocument.presentationml.slideLayout+xml"/>
  <Override PartName="/ppt/slideLayouts/slideLayout63.xml" ContentType="application/vnd.openxmlformats-officedocument.presentationml.slideLayout+xml"/>
  <Override PartName="/ppt/slideLayouts/slideLayout153.xml" ContentType="application/vnd.openxmlformats-officedocument.presentationml.slideLayout+xml"/>
  <Override PartName="/ppt/slideLayouts/slideLayout62.xml" ContentType="application/vnd.openxmlformats-officedocument.presentationml.slideLayout+xml"/>
  <Override PartName="/ppt/slideLayouts/slideLayout152.xml" ContentType="application/vnd.openxmlformats-officedocument.presentationml.slideLayout+xml"/>
  <Override PartName="/ppt/slideLayouts/slideLayout61.xml" ContentType="application/vnd.openxmlformats-officedocument.presentationml.slideLayout+xml"/>
  <Override PartName="/ppt/slideLayouts/slideLayout151.xml" ContentType="application/vnd.openxmlformats-officedocument.presentationml.slideLayout+xml"/>
  <Override PartName="/ppt/slideLayouts/slideLayout60.xml" ContentType="application/vnd.openxmlformats-officedocument.presentationml.slideLayout+xml"/>
  <Override PartName="/ppt/slideLayouts/slideLayout59.xml" ContentType="application/vnd.openxmlformats-officedocument.presentationml.slideLayout+xml"/>
  <Override PartName="/ppt/slideLayouts/slideLayout149.xml" ContentType="application/vnd.openxmlformats-officedocument.presentationml.slideLayout+xml"/>
  <Override PartName="/ppt/slideLayouts/slideLayout58.xml" ContentType="application/vnd.openxmlformats-officedocument.presentationml.slideLayout+xml"/>
  <Override PartName="/ppt/slideLayouts/slideLayout148.xml" ContentType="application/vnd.openxmlformats-officedocument.presentationml.slideLayout+xml"/>
  <Override PartName="/ppt/slideLayouts/slideLayout57.xml" ContentType="application/vnd.openxmlformats-officedocument.presentationml.slideLayout+xml"/>
  <Override PartName="/ppt/slideLayouts/slideLayout147.xml" ContentType="application/vnd.openxmlformats-officedocument.presentationml.slideLayout+xml"/>
  <Override PartName="/ppt/slideLayouts/slideLayout56.xml" ContentType="application/vnd.openxmlformats-officedocument.presentationml.slideLayout+xml"/>
  <Override PartName="/ppt/slideLayouts/slideLayout146.xml" ContentType="application/vnd.openxmlformats-officedocument.presentationml.slideLayout+xml"/>
  <Override PartName="/ppt/slideLayouts/slideLayout55.xml" ContentType="application/vnd.openxmlformats-officedocument.presentationml.slideLayout+xml"/>
  <Override PartName="/ppt/slideLayouts/slideLayout145.xml" ContentType="application/vnd.openxmlformats-officedocument.presentationml.slideLayout+xml"/>
  <Override PartName="/ppt/slideLayouts/slideLayout54.xml" ContentType="application/vnd.openxmlformats-officedocument.presentationml.slideLayout+xml"/>
  <Override PartName="/ppt/slideLayouts/slideLayout144.xml" ContentType="application/vnd.openxmlformats-officedocument.presentationml.slideLayout+xml"/>
  <Override PartName="/ppt/slideLayouts/slideLayout53.xml" ContentType="application/vnd.openxmlformats-officedocument.presentationml.slideLayout+xml"/>
  <Override PartName="/ppt/slideLayouts/slideLayout143.xml" ContentType="application/vnd.openxmlformats-officedocument.presentationml.slideLayout+xml"/>
  <Override PartName="/ppt/slideLayouts/slideLayout52.xml" ContentType="application/vnd.openxmlformats-officedocument.presentationml.slideLayout+xml"/>
  <Override PartName="/ppt/slideLayouts/slideLayout142.xml" ContentType="application/vnd.openxmlformats-officedocument.presentationml.slideLayout+xml"/>
  <Override PartName="/ppt/slideLayouts/slideLayout51.xml" ContentType="application/vnd.openxmlformats-officedocument.presentationml.slideLayout+xml"/>
  <Override PartName="/ppt/slideLayouts/slideLayout141.xml" ContentType="application/vnd.openxmlformats-officedocument.presentationml.slideLayout+xml"/>
  <Override PartName="/ppt/slideLayouts/slideLayout50.xml" ContentType="application/vnd.openxmlformats-officedocument.presentationml.slideLayout+xml"/>
  <Override PartName="/ppt/slideLayouts/slideLayout138.xml" ContentType="application/vnd.openxmlformats-officedocument.presentationml.slideLayout+xml"/>
  <Override PartName="/ppt/slideLayouts/slideLayout47.xml" ContentType="application/vnd.openxmlformats-officedocument.presentationml.slideLayout+xml"/>
  <Override PartName="/ppt/slideLayouts/slideLayout137.xml" ContentType="application/vnd.openxmlformats-officedocument.presentationml.slideLayout+xml"/>
  <Override PartName="/ppt/slideLayouts/slideLayout46.xml" ContentType="application/vnd.openxmlformats-officedocument.presentationml.slideLayout+xml"/>
  <Override PartName="/ppt/slideLayouts/slideLayout136.xml" ContentType="application/vnd.openxmlformats-officedocument.presentationml.slideLayout+xml"/>
  <Override PartName="/ppt/slideLayouts/slideLayout45.xml" ContentType="application/vnd.openxmlformats-officedocument.presentationml.slideLayout+xml"/>
  <Override PartName="/ppt/slideLayouts/slideLayout94.xml" ContentType="application/vnd.openxmlformats-officedocument.presentationml.slideLayout+xml"/>
  <Override PartName="/ppt/slideLayouts/slideLayout3.xml" ContentType="application/vnd.openxmlformats-officedocument.presentationml.slideLayout+xml"/>
  <Override PartName="/ppt/slideLayouts/slideLayout135.xml" ContentType="application/vnd.openxmlformats-officedocument.presentationml.slideLayout+xml"/>
  <Override PartName="/ppt/slideLayouts/slideLayout44.xml" ContentType="application/vnd.openxmlformats-officedocument.presentationml.slideLayout+xml"/>
  <Override PartName="/ppt/slideLayouts/slideLayout93.xml" ContentType="application/vnd.openxmlformats-officedocument.presentationml.slideLayout+xml"/>
  <Override PartName="/ppt/slideLayouts/slideLayout2.xml" ContentType="application/vnd.openxmlformats-officedocument.presentationml.slideLayout+xml"/>
  <Override PartName="/ppt/slideLayouts/slideLayout134.xml" ContentType="application/vnd.openxmlformats-officedocument.presentationml.slideLayout+xml"/>
  <Override PartName="/ppt/slideLayouts/slideLayout43.xml" ContentType="application/vnd.openxmlformats-officedocument.presentationml.slideLayout+xml"/>
  <Override PartName="/ppt/slideLayouts/slideLayout92.xml" ContentType="application/vnd.openxmlformats-officedocument.presentationml.slideLayout+xml"/>
  <Override PartName="/ppt/slideLayouts/slideLayout1.xml" ContentType="application/vnd.openxmlformats-officedocument.presentationml.slideLayout+xml"/>
  <Override PartName="/ppt/slideLayouts/slideLayout133.xml" ContentType="application/vnd.openxmlformats-officedocument.presentationml.slideLayout+xml"/>
  <Override PartName="/ppt/slideLayouts/slideLayout42.xml" ContentType="application/vnd.openxmlformats-officedocument.presentationml.slideLayout+xml"/>
  <Override PartName="/ppt/slideLayouts/slideLayout132.xml" ContentType="application/vnd.openxmlformats-officedocument.presentationml.slideLayout+xml"/>
  <Override PartName="/ppt/slideLayouts/slideLayout41.xml" ContentType="application/vnd.openxmlformats-officedocument.presentationml.slideLayout+xml"/>
  <Override PartName="/ppt/slideLayouts/slideLayout131.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129.xml" ContentType="application/vnd.openxmlformats-officedocument.presentationml.slideLayout+xml"/>
  <Override PartName="/ppt/slideLayouts/slideLayout38.xml" ContentType="application/vnd.openxmlformats-officedocument.presentationml.slideLayout+xml"/>
  <Override PartName="/ppt/slideLayouts/slideLayout128.xml" ContentType="application/vnd.openxmlformats-officedocument.presentationml.slideLayout+xml"/>
  <Override PartName="/ppt/slideLayouts/slideLayout37.xml" ContentType="application/vnd.openxmlformats-officedocument.presentationml.slideLayout+xml"/>
  <Override PartName="/ppt/slideLayouts/slideLayout127.xml" ContentType="application/vnd.openxmlformats-officedocument.presentationml.slideLayout+xml"/>
  <Override PartName="/ppt/slideLayouts/slideLayout36.xml" ContentType="application/vnd.openxmlformats-officedocument.presentationml.slideLayout+xml"/>
  <Override PartName="/ppt/slideLayouts/slideLayout126.xml" ContentType="application/vnd.openxmlformats-officedocument.presentationml.slideLayout+xml"/>
  <Override PartName="/ppt/slideLayouts/slideLayout35.xml" ContentType="application/vnd.openxmlformats-officedocument.presentationml.slideLayout+xml"/>
  <Override PartName="/ppt/slideLayouts/slideLayout125.xml" ContentType="application/vnd.openxmlformats-officedocument.presentationml.slideLayout+xml"/>
  <Override PartName="/ppt/slideLayouts/slideLayout34.xml" ContentType="application/vnd.openxmlformats-officedocument.presentationml.slideLayout+xml"/>
  <Override PartName="/ppt/slideLayouts/slideLayout124.xml" ContentType="application/vnd.openxmlformats-officedocument.presentationml.slideLayout+xml"/>
  <Override PartName="/ppt/slideLayouts/slideLayout33.xml" ContentType="application/vnd.openxmlformats-officedocument.presentationml.slideLayout+xml"/>
  <Override PartName="/ppt/slideLayouts/slideLayout123.xml" ContentType="application/vnd.openxmlformats-officedocument.presentationml.slideLayout+xml"/>
  <Override PartName="/ppt/slideLayouts/slideLayout32.xml" ContentType="application/vnd.openxmlformats-officedocument.presentationml.slideLayout+xml"/>
  <Override PartName="/ppt/slideLayouts/slideLayout122.xml" ContentType="application/vnd.openxmlformats-officedocument.presentationml.slideLayout+xml"/>
  <Override PartName="/ppt/slideLayouts/slideLayout31.xml" ContentType="application/vnd.openxmlformats-officedocument.presentationml.slideLayout+xml"/>
  <Override PartName="/ppt/slideLayouts/slideLayout89.xml" ContentType="application/vnd.openxmlformats-officedocument.presentationml.slideLayout+xml"/>
  <Override PartName="/ppt/slideLayouts/slideLayout12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119.xml" ContentType="application/vnd.openxmlformats-officedocument.presentationml.slideLayout+xml"/>
  <Override PartName="/ppt/slideLayouts/slideLayout28.xml" ContentType="application/vnd.openxmlformats-officedocument.presentationml.slideLayout+xml"/>
  <Override PartName="/ppt/slideLayouts/slideLayout118.xml" ContentType="application/vnd.openxmlformats-officedocument.presentationml.slideLayout+xml"/>
  <Override PartName="/ppt/slideLayouts/slideLayout27.xml" ContentType="application/vnd.openxmlformats-officedocument.presentationml.slideLayout+xml"/>
  <Override PartName="/ppt/slideLayouts/slideLayout117.xml" ContentType="application/vnd.openxmlformats-officedocument.presentationml.slideLayout+xml"/>
  <Override PartName="/ppt/slideLayouts/slideLayout26.xml" ContentType="application/vnd.openxmlformats-officedocument.presentationml.slideLayout+xml"/>
  <Override PartName="/ppt/slideLayouts/slideLayout116.xml" ContentType="application/vnd.openxmlformats-officedocument.presentationml.slideLayout+xml"/>
  <Override PartName="/ppt/slideLayouts/slideLayout25.xml" ContentType="application/vnd.openxmlformats-officedocument.presentationml.slideLayout+xml"/>
  <Override PartName="/ppt/slideLayouts/slideLayout115.xml" ContentType="application/vnd.openxmlformats-officedocument.presentationml.slideLayout+xml"/>
  <Override PartName="/ppt/slideLayouts/slideLayout24.xml" ContentType="application/vnd.openxmlformats-officedocument.presentationml.slideLayout+xml"/>
  <Override PartName="/ppt/slideLayouts/slideLayout114.xml" ContentType="application/vnd.openxmlformats-officedocument.presentationml.slideLayout+xml"/>
  <Override PartName="/ppt/slideLayouts/slideLayout23.xml" ContentType="application/vnd.openxmlformats-officedocument.presentationml.slideLayout+xml"/>
  <Override PartName="/ppt/slideLayouts/slideLayout113.xml" ContentType="application/vnd.openxmlformats-officedocument.presentationml.slideLayout+xml"/>
  <Override PartName="/ppt/slideLayouts/slideLayout22.xml" ContentType="application/vnd.openxmlformats-officedocument.presentationml.slideLayout+xml"/>
  <Override PartName="/ppt/slideLayouts/slideLayout139.xml" ContentType="application/vnd.openxmlformats-officedocument.presentationml.slideLayout+xml"/>
  <Override PartName="/ppt/slideLayouts/slideLayout48.xml" ContentType="application/vnd.openxmlformats-officedocument.presentationml.slideLayout+xml"/>
  <Override PartName="/ppt/slideLayouts/slideLayout98.xml" ContentType="application/vnd.openxmlformats-officedocument.presentationml.slideLayout+xml"/>
  <Override PartName="/ppt/slideLayouts/slideLayout7.xml" ContentType="application/vnd.openxmlformats-officedocument.presentationml.slideLayout+xml"/>
  <Override PartName="/ppt/slideLayouts/slideLayout91.xml" ContentType="application/vnd.openxmlformats-officedocument.presentationml.slideLayout+xml"/>
  <Override PartName="/ppt/slideLayouts/slideLayout107.xml" ContentType="application/vnd.openxmlformats-officedocument.presentationml.slideLayout+xml"/>
  <Override PartName="/ppt/slideLayouts/slideLayout16.xml" ContentType="application/vnd.openxmlformats-officedocument.presentationml.slideLayout+xml"/>
  <Override PartName="/ppt/slideLayouts/slideLayout90.xml" ContentType="application/vnd.openxmlformats-officedocument.presentationml.slideLayout+xml"/>
  <Override PartName="/ppt/slideLayouts/slideLayout106.xml" ContentType="application/vnd.openxmlformats-officedocument.presentationml.slideLayout+xml"/>
  <Override PartName="/ppt/slideLayouts/slideLayout15.xml" ContentType="application/vnd.openxmlformats-officedocument.presentationml.slideLayout+xml"/>
  <Override PartName="/ppt/slideLayouts/slideLayout105.xml" ContentType="application/vnd.openxmlformats-officedocument.presentationml.slideLayout+xml"/>
  <Override PartName="/ppt/slideLayouts/slideLayout14.xml" ContentType="application/vnd.openxmlformats-officedocument.presentationml.slideLayout+xml"/>
  <Override PartName="/ppt/slideLayouts/slideLayout104.xml" ContentType="application/vnd.openxmlformats-officedocument.presentationml.slideLayout+xml"/>
  <Override PartName="/ppt/slideLayouts/slideLayout13.xml" ContentType="application/vnd.openxmlformats-officedocument.presentationml.slideLayout+xml"/>
  <Override PartName="/ppt/slideLayouts/slideLayout103.xml" ContentType="application/vnd.openxmlformats-officedocument.presentationml.slideLayout+xml"/>
  <Override PartName="/ppt/slideLayouts/slideLayout12.xml" ContentType="application/vnd.openxmlformats-officedocument.presentationml.slideLayout+xml"/>
  <Override PartName="/ppt/slideLayouts/slideLayout102.xml" ContentType="application/vnd.openxmlformats-officedocument.presentationml.slideLayout+xml"/>
  <Override PartName="/ppt/slideLayouts/slideLayout11.xml" ContentType="application/vnd.openxmlformats-officedocument.presentationml.slideLayout+xml"/>
  <Override PartName="/ppt/slideLayouts/slideLayout69.xml" ContentType="application/vnd.openxmlformats-officedocument.presentationml.slideLayout+xml"/>
  <Override PartName="/ppt/slideLayouts/slideLayout101.xml" ContentType="application/vnd.openxmlformats-officedocument.presentationml.slideLayout+xml"/>
  <Override PartName="/ppt/slideLayouts/slideLayout10.xml" ContentType="application/vnd.openxmlformats-officedocument.presentationml.slideLayout+xml"/>
  <Override PartName="/ppt/slideLayouts/slideLayout112.xml" ContentType="application/vnd.openxmlformats-officedocument.presentationml.slideLayout+xml"/>
  <Override PartName="/ppt/slideLayouts/slideLayout21.xml" ContentType="application/vnd.openxmlformats-officedocument.presentationml.slideLayout+xml"/>
  <Override PartName="/ppt/slideLayouts/slideLayout109.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79.xml" ContentType="application/vnd.openxmlformats-officedocument.presentationml.slideLayout+xml"/>
  <Override PartName="/ppt/slideLayouts/slideLayout111.xml" ContentType="application/vnd.openxmlformats-officedocument.presentationml.slideLayout+xml"/>
  <Override PartName="/ppt/slideLayouts/slideLayout20.xml" ContentType="application/vnd.openxmlformats-officedocument.presentationml.slideLayout+xml"/>
  <Override PartName="/ppt/slideLayouts/slideLayout108.xml" ContentType="application/vnd.openxmlformats-officedocument.presentationml.slideLayout+xml"/>
  <Override PartName="/ppt/slideLayouts/slideLayout17.xml" ContentType="application/vnd.openxmlformats-officedocument.presentationml.slideLayout+xml"/>
  <Override PartName="/ppt/slideLayouts/slideLayout49.xml" ContentType="application/vnd.openxmlformats-officedocument.presentationml.slideLayout+xml"/>
  <Override PartName="/ppt/slideLayouts/slideLayout99.xml" ContentType="application/vnd.openxmlformats-officedocument.presentationml.slideLayout+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_rels/presentation.xml.rels" ContentType="application/vnd.openxmlformats-package.relationships+xml"/>
  <Override PartName="/ppt/media/image37.jpeg" ContentType="image/jpeg"/>
  <Override PartName="/ppt/media/image35.jpeg" ContentType="image/jpeg"/>
  <Override PartName="/ppt/media/image34.png" ContentType="image/png"/>
  <Override PartName="/ppt/media/image32.png" ContentType="image/png"/>
  <Override PartName="/ppt/media/image31.png" ContentType="image/png"/>
  <Override PartName="/ppt/media/image30.png" ContentType="image/png"/>
  <Override PartName="/ppt/media/image28.png" ContentType="image/png"/>
  <Override PartName="/ppt/media/image27.png" ContentType="image/png"/>
  <Override PartName="/ppt/media/image26.png" ContentType="image/png"/>
  <Override PartName="/ppt/media/image25.jpeg" ContentType="image/jpeg"/>
  <Override PartName="/ppt/media/image12.png" ContentType="image/png"/>
  <Override PartName="/ppt/media/image23.gif" ContentType="image/gif"/>
  <Override PartName="/ppt/media/image5.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33.jpeg" ContentType="image/jpeg"/>
  <Override PartName="/ppt/media/image14.png" ContentType="image/png"/>
  <Override PartName="/ppt/media/image13.png" ContentType="image/png"/>
  <Override PartName="/ppt/media/image10.png" ContentType="image/png"/>
  <Override PartName="/ppt/media/image24.png" ContentType="image/png"/>
  <Override PartName="/ppt/media/image9.png" ContentType="image/png"/>
  <Override PartName="/ppt/media/image8.png" ContentType="image/png"/>
  <Override PartName="/ppt/media/image29.jpeg" ContentType="image/jpeg"/>
  <Override PartName="/ppt/media/image22.png" ContentType="image/png"/>
  <Override PartName="/ppt/media/image7.png" ContentType="image/png"/>
  <Override PartName="/ppt/media/image11.png" ContentType="image/png"/>
  <Override PartName="/ppt/media/image21.png" ContentType="image/png"/>
  <Override PartName="/ppt/media/image6.png" ContentType="image/png"/>
  <Override PartName="/ppt/media/image4.png" ContentType="image/png"/>
  <Override PartName="/ppt/media/image38.png" ContentType="image/png"/>
  <Override PartName="/ppt/media/image19.jpeg" ContentType="image/jpeg"/>
  <Override PartName="/ppt/media/image3.png" ContentType="image/png"/>
  <Override PartName="/ppt/media/image2.png" ContentType="image/png"/>
  <Override PartName="/ppt/media/image36.png" ContentType="image/png"/>
  <Override PartName="/ppt/media/image1.png" ContentType="image/png"/>
  <Override PartName="/ppt/theme/theme3.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10.xml" ContentType="application/vnd.openxmlformats-officedocument.theme+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14.xml" ContentType="application/vnd.openxmlformats-officedocument.theme+xml"/>
  <Override PartName="/ppt/theme/theme6.xml" ContentType="application/vnd.openxmlformats-officedocument.theme+xml"/>
  <Override PartName="/ppt/theme/theme13.xml" ContentType="application/vnd.openxmlformats-officedocument.theme+xml"/>
  <Override PartName="/ppt/theme/theme5.xml" ContentType="application/vnd.openxmlformats-officedocument.theme+xml"/>
  <Override PartName="/ppt/theme/theme12.xml" ContentType="application/vnd.openxmlformats-officedocument.theme+xml"/>
  <Override PartName="/ppt/theme/theme4.xml" ContentType="application/vnd.openxmlformats-officedocument.theme+xml"/>
  <Override PartName="/ppt/theme/theme1.xml" ContentType="application/vnd.openxmlformats-officedocument.theme+xml"/>
  <Override PartName="/ppt/slideMasters/_rels/slideMaster13.xml.rels" ContentType="application/vnd.openxmlformats-package.relationships+xml"/>
  <Override PartName="/ppt/slideMasters/_rels/slideMaster12.xml.rels" ContentType="application/vnd.openxmlformats-package.relationships+xml"/>
  <Override PartName="/ppt/slideMasters/_rels/slideMaster11.xml.rels" ContentType="application/vnd.openxmlformats-package.relationships+xml"/>
  <Override PartName="/ppt/slideMasters/_rels/slideMaster10.xml.rels" ContentType="application/vnd.openxmlformats-package.relationships+xml"/>
  <Override PartName="/ppt/slideMasters/_rels/slideMaster2.xml.rels" ContentType="application/vnd.openxmlformats-package.relationships+xml"/>
  <Override PartName="/ppt/slideMasters/_rels/slideMaster9.xml.rels" ContentType="application/vnd.openxmlformats-package.relationships+xml"/>
  <Override PartName="/ppt/slideMasters/_rels/slideMaster1.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3.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11.xml" ContentType="application/vnd.openxmlformats-officedocument.presentationml.slideMaster+xml"/>
  <Override PartName="/ppt/slideMasters/slideMaster6.xml" ContentType="application/vnd.openxmlformats-officedocument.presentationml.slideMaster+xml"/>
  <Override PartName="/ppt/slideMasters/slideMaster10.xml" ContentType="application/vnd.openxmlformats-officedocument.presentationml.slideMaster+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13.xml" ContentType="application/vnd.openxmlformats-officedocument.presentationml.slideMaster+xml"/>
  <Override PartName="/ppt/slideMasters/slideMaster2.xml" ContentType="application/vnd.openxmlformats-officedocument.presentationml.slideMaster+xml"/>
  <Override PartName="/ppt/slideMasters/slideMaster12.xml" ContentType="application/vnd.openxmlformats-officedocument.presentationml.slideMaster+xml"/>
  <Override PartName="/ppt/slideMasters/slideMaster1.xml" ContentType="application/vnd.openxmlformats-officedocument.presentationml.slideMaster+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 id="2147483778" r:id="rId12"/>
    <p:sldMasterId id="2147483791" r:id="rId13"/>
    <p:sldMasterId id="2147483804" r:id="rId14"/>
  </p:sldMasterIdLst>
  <p:notesMasterIdLst>
    <p:notesMasterId r:id="rId15"/>
  </p:notesMasterIdLst>
  <p:sldIdLst>
    <p:sldId id="256" r:id="rId16"/>
    <p:sldId id="257" r:id="rId17"/>
    <p:sldId id="258" r:id="rId18"/>
    <p:sldId id="259" r:id="rId19"/>
    <p:sldId id="260" r:id="rId20"/>
    <p:sldId id="261" r:id="rId21"/>
    <p:sldId id="262" r:id="rId22"/>
    <p:sldId id="263" r:id="rId23"/>
    <p:sldId id="264" r:id="rId24"/>
    <p:sldId id="265" r:id="rId25"/>
    <p:sldId id="266" r:id="rId26"/>
    <p:sldId id="267" r:id="rId27"/>
    <p:sldId id="268" r:id="rId28"/>
    <p:sldId id="269" r:id="rId29"/>
    <p:sldId id="270" r:id="rId30"/>
    <p:sldId id="271" r:id="rId31"/>
    <p:sldId id="272" r:id="rId32"/>
    <p:sldId id="273" r:id="rId33"/>
    <p:sldId id="274" r:id="rId34"/>
    <p:sldId id="275" r:id="rId35"/>
    <p:sldId id="276" r:id="rId36"/>
    <p:sldId id="277" r:id="rId37"/>
    <p:sldId id="278" r:id="rId38"/>
    <p:sldId id="279" r:id="rId39"/>
  </p:sldIdLst>
  <p:sldSz cx="11998325" cy="755967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notesMaster" Target="notesMasters/notesMaster1.xml"/><Relationship Id="rId16" Type="http://schemas.openxmlformats.org/officeDocument/2006/relationships/slide" Target="slides/slide1.xml"/><Relationship Id="rId17" Type="http://schemas.openxmlformats.org/officeDocument/2006/relationships/slide" Target="slides/slide2.xml"/><Relationship Id="rId18" Type="http://schemas.openxmlformats.org/officeDocument/2006/relationships/slide" Target="slides/slide3.xml"/><Relationship Id="rId19" Type="http://schemas.openxmlformats.org/officeDocument/2006/relationships/slide" Target="slides/slide4.xml"/><Relationship Id="rId20" Type="http://schemas.openxmlformats.org/officeDocument/2006/relationships/slide" Target="slides/slide5.xml"/><Relationship Id="rId21" Type="http://schemas.openxmlformats.org/officeDocument/2006/relationships/slide" Target="slides/slide6.xml"/><Relationship Id="rId22" Type="http://schemas.openxmlformats.org/officeDocument/2006/relationships/slide" Target="slides/slide7.xml"/><Relationship Id="rId23" Type="http://schemas.openxmlformats.org/officeDocument/2006/relationships/slide" Target="slides/slide8.xml"/><Relationship Id="rId24" Type="http://schemas.openxmlformats.org/officeDocument/2006/relationships/slide" Target="slides/slide9.xml"/><Relationship Id="rId25" Type="http://schemas.openxmlformats.org/officeDocument/2006/relationships/slide" Target="slides/slide10.xml"/><Relationship Id="rId26" Type="http://schemas.openxmlformats.org/officeDocument/2006/relationships/slide" Target="slides/slide11.xml"/><Relationship Id="rId27" Type="http://schemas.openxmlformats.org/officeDocument/2006/relationships/slide" Target="slides/slide12.xml"/><Relationship Id="rId28" Type="http://schemas.openxmlformats.org/officeDocument/2006/relationships/slide" Target="slides/slide13.xml"/><Relationship Id="rId29" Type="http://schemas.openxmlformats.org/officeDocument/2006/relationships/slide" Target="slides/slide14.xml"/><Relationship Id="rId30" Type="http://schemas.openxmlformats.org/officeDocument/2006/relationships/slide" Target="slides/slide15.xml"/><Relationship Id="rId31" Type="http://schemas.openxmlformats.org/officeDocument/2006/relationships/slide" Target="slides/slide16.xml"/><Relationship Id="rId32" Type="http://schemas.openxmlformats.org/officeDocument/2006/relationships/slide" Target="slides/slide17.xml"/><Relationship Id="rId33" Type="http://schemas.openxmlformats.org/officeDocument/2006/relationships/slide" Target="slides/slide18.xml"/><Relationship Id="rId34" Type="http://schemas.openxmlformats.org/officeDocument/2006/relationships/slide" Target="slides/slide19.xml"/><Relationship Id="rId35" Type="http://schemas.openxmlformats.org/officeDocument/2006/relationships/slide" Target="slides/slide20.xml"/><Relationship Id="rId36" Type="http://schemas.openxmlformats.org/officeDocument/2006/relationships/slide" Target="slides/slide21.xml"/><Relationship Id="rId37" Type="http://schemas.openxmlformats.org/officeDocument/2006/relationships/slide" Target="slides/slide22.xml"/><Relationship Id="rId38" Type="http://schemas.openxmlformats.org/officeDocument/2006/relationships/slide" Target="slides/slide23.xml"/><Relationship Id="rId39" Type="http://schemas.openxmlformats.org/officeDocument/2006/relationships/slide" Target="slides/slide24.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gif>
</file>

<file path=ppt/media/image24.png>
</file>

<file path=ppt/media/image25.jpe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jpeg>
</file>

<file path=ppt/media/image36.png>
</file>

<file path=ppt/media/image37.jpe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6" name="PlaceHolder 1"/>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Click to edit the notes format</a:t>
            </a:r>
            <a:endParaRPr b="0" lang="en-US" sz="2000" spc="-1" strike="noStrike">
              <a:latin typeface="Arial"/>
            </a:endParaRPr>
          </a:p>
        </p:txBody>
      </p:sp>
      <p:sp>
        <p:nvSpPr>
          <p:cNvPr id="497" name="PlaceHolder 2"/>
          <p:cNvSpPr>
            <a:spLocks noGrp="1"/>
          </p:cNvSpPr>
          <p:nvPr>
            <p:ph type="hdr"/>
          </p:nvPr>
        </p:nvSpPr>
        <p:spPr>
          <a:xfrm>
            <a:off x="1554480" y="5532120"/>
            <a:ext cx="6217560" cy="4525920"/>
          </a:xfrm>
          <a:prstGeom prst="rect">
            <a:avLst/>
          </a:prstGeom>
        </p:spPr>
        <p:txBody>
          <a:bodyPr lIns="0" rIns="0" tIns="0" bIns="0"/>
          <a:p>
            <a:r>
              <a:rPr b="0" lang="en-US" sz="1400" spc="-1" strike="noStrike">
                <a:latin typeface="Times New Roman"/>
              </a:rPr>
              <a:t>&lt;header&gt;</a:t>
            </a:r>
            <a:endParaRPr b="0" lang="en-US" sz="1400" spc="-1" strike="noStrike">
              <a:latin typeface="Times New Roman"/>
            </a:endParaRPr>
          </a:p>
        </p:txBody>
      </p:sp>
      <p:sp>
        <p:nvSpPr>
          <p:cNvPr id="498" name="PlaceHolder 3"/>
          <p:cNvSpPr>
            <a:spLocks noGrp="1"/>
          </p:cNvSpPr>
          <p:nvPr>
            <p:ph type="dt"/>
          </p:nvPr>
        </p:nvSpPr>
        <p:spPr>
          <a:xfrm>
            <a:off x="0" y="9555480"/>
            <a:ext cx="3372840" cy="502560"/>
          </a:xfrm>
          <a:prstGeom prst="rect">
            <a:avLst/>
          </a:prstGeom>
        </p:spPr>
        <p:txBody>
          <a:bodyPr lIns="0" rIns="0" tIns="0" bIns="0"/>
          <a:p>
            <a:pPr algn="r"/>
            <a:r>
              <a:rPr b="0" lang="en-US" sz="1400" spc="-1" strike="noStrike">
                <a:latin typeface="Times New Roman"/>
              </a:rPr>
              <a:t>&lt;date/time&gt;</a:t>
            </a:r>
            <a:endParaRPr b="0" lang="en-US" sz="1400" spc="-1" strike="noStrike">
              <a:latin typeface="Times New Roman"/>
            </a:endParaRPr>
          </a:p>
        </p:txBody>
      </p:sp>
      <p:sp>
        <p:nvSpPr>
          <p:cNvPr id="499" name="PlaceHolder 4"/>
          <p:cNvSpPr>
            <a:spLocks noGrp="1"/>
          </p:cNvSpPr>
          <p:nvPr>
            <p:ph type="ftr"/>
          </p:nvPr>
        </p:nvSpPr>
        <p:spPr>
          <a:xfrm>
            <a:off x="0" y="0"/>
            <a:ext cx="3372840" cy="502560"/>
          </a:xfrm>
          <a:prstGeom prst="rect">
            <a:avLst/>
          </a:prstGeom>
        </p:spPr>
        <p:txBody>
          <a:bodyPr lIns="0" rIns="0" tIns="0" bIns="0" anchor="b"/>
          <a:p>
            <a:r>
              <a:rPr b="0" lang="en-US" sz="1400" spc="-1" strike="noStrike">
                <a:latin typeface="Times New Roman"/>
              </a:rPr>
              <a:t>&lt;footer&gt;</a:t>
            </a:r>
            <a:endParaRPr b="0" lang="en-US" sz="1400" spc="-1" strike="noStrike">
              <a:latin typeface="Times New Roman"/>
            </a:endParaRPr>
          </a:p>
        </p:txBody>
      </p:sp>
      <p:sp>
        <p:nvSpPr>
          <p:cNvPr id="500" name="PlaceHolder 5"/>
          <p:cNvSpPr>
            <a:spLocks noGrp="1"/>
          </p:cNvSpPr>
          <p:nvPr>
            <p:ph type="sldNum"/>
          </p:nvPr>
        </p:nvSpPr>
        <p:spPr>
          <a:xfrm>
            <a:off x="4399200" y="0"/>
            <a:ext cx="3372840" cy="502560"/>
          </a:xfrm>
          <a:prstGeom prst="rect">
            <a:avLst/>
          </a:prstGeom>
        </p:spPr>
        <p:txBody>
          <a:bodyPr lIns="0" rIns="0" tIns="0" bIns="0" anchor="b"/>
          <a:p>
            <a:pPr algn="r"/>
            <a:fld id="{2E973272-2CC6-4E23-8156-52E6EE6E6672}"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8" name="PlaceHolder 1"/>
          <p:cNvSpPr>
            <a:spLocks noGrp="1"/>
          </p:cNvSpPr>
          <p:nvPr>
            <p:ph type="body"/>
          </p:nvPr>
        </p:nvSpPr>
        <p:spPr>
          <a:xfrm>
            <a:off x="992160" y="5463000"/>
            <a:ext cx="5586120" cy="4218840"/>
          </a:xfrm>
          <a:prstGeom prst="rect">
            <a:avLst/>
          </a:prstGeom>
        </p:spPr>
        <p:txBody>
          <a:bodyPr lIns="0" rIns="0" tIns="0" bIns="0"/>
          <a:p>
            <a:r>
              <a:rPr b="0" i="1" lang="en-US" sz="1800" spc="-1" strike="noStrike">
                <a:latin typeface="Open Sans"/>
              </a:rPr>
              <a:t>“</a:t>
            </a:r>
            <a:r>
              <a:rPr b="0" i="1" lang="en-US" sz="1800" spc="-1" strike="noStrike">
                <a:latin typeface="Open Sans"/>
              </a:rPr>
              <a:t>La ingeniería de eq de fases comprende la aplicación del conocimiento fenomenológico del comportamiento de sistemas homogéneos y multifásicos, y su predicción mediante herramientas termodinámicas, con la finalidad de contribuir al desarrollo de procesos químicos. El diseño del equilibrio de fases es un nexo entre los requerimiento de un dado proceso y las actividades académicas de medición y modelado de datos experimentales.</a:t>
            </a:r>
            <a:endParaRPr b="0" lang="en-US" sz="1800" spc="-1" strike="noStrike">
              <a:latin typeface="Arial"/>
            </a:endParaRPr>
          </a:p>
          <a:p>
            <a:r>
              <a:rPr b="0" i="1" lang="en-US" sz="1800" spc="-1" strike="noStrike">
                <a:latin typeface="Open Sans"/>
              </a:rPr>
              <a:t>[…] Esta disponibilidad (de simuladores computacionales) hace necesario estudiarla, con la finalidad de alcanzar un uso más fehaciente y efectivo de éstos, a través del desarrollo de criterios generales que faciliten la comprensión del potencial y limitaciones del proceso químico.”</a:t>
            </a:r>
            <a:endParaRPr b="0" lang="en-US" sz="1800" spc="-1" strike="noStrike">
              <a:latin typeface="Arial"/>
            </a:endParaRPr>
          </a:p>
          <a:p>
            <a:r>
              <a:rPr b="0" lang="en-US" sz="1800" spc="-1" strike="noStrike">
                <a:latin typeface="Open Sans"/>
              </a:rPr>
              <a:t>Pereda, tesis doctoral, PLAPIQUI/UNS </a:t>
            </a:r>
            <a:r>
              <a:rPr b="1" lang="en-US" sz="1800" spc="-1" strike="noStrike">
                <a:latin typeface="Open Sans"/>
              </a:rPr>
              <a:t>2003</a:t>
            </a:r>
            <a:r>
              <a:rPr b="0" lang="en-US" sz="1800" spc="-1" strike="noStrike">
                <a:latin typeface="Open Sans"/>
              </a:rPr>
              <a:t>, pp 4.1.</a:t>
            </a:r>
            <a:endParaRPr b="0" lang="en-US" sz="1800" spc="-1" strike="noStrike">
              <a:latin typeface="Arial"/>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0" name="PlaceHolder 1"/>
          <p:cNvSpPr>
            <a:spLocks noGrp="1"/>
          </p:cNvSpPr>
          <p:nvPr>
            <p:ph type="body"/>
          </p:nvPr>
        </p:nvSpPr>
        <p:spPr>
          <a:xfrm>
            <a:off x="1044000" y="5096520"/>
            <a:ext cx="5470920" cy="4486320"/>
          </a:xfrm>
          <a:prstGeom prst="rect">
            <a:avLst/>
          </a:prstGeom>
        </p:spPr>
        <p:txBody>
          <a:bodyPr lIns="0" rIns="0" tIns="0" bIns="0"/>
          <a:p>
            <a:r>
              <a:rPr b="0" lang="en-US" sz="2000" spc="-1" strike="noStrike">
                <a:latin typeface="Open Sans"/>
              </a:rPr>
              <a:t>Facebook has known about this issue since 2015</a:t>
            </a:r>
            <a:endParaRPr b="0" lang="en-US" sz="2000" spc="-1" strike="noStrike">
              <a:latin typeface="Arial"/>
            </a:endParaRPr>
          </a:p>
          <a:p>
            <a:endParaRPr b="0" lang="en-US" sz="2000" spc="-1" strike="noStrike">
              <a:latin typeface="Arial"/>
            </a:endParaRPr>
          </a:p>
          <a:p>
            <a:r>
              <a:rPr b="0" lang="en-US" sz="2000" spc="-1" strike="noStrike">
                <a:latin typeface="Open Sans"/>
              </a:rPr>
              <a:t>Recent busted for getting Android users phone info</a:t>
            </a:r>
            <a:endParaRPr b="0" lang="en-US" sz="2000" spc="-1" strike="noStrike">
              <a:latin typeface="Arial"/>
            </a:endParaRPr>
          </a:p>
          <a:p>
            <a:endParaRPr b="0" lang="en-US" sz="2000" spc="-1" strike="noStrike">
              <a:latin typeface="Arial"/>
            </a:endParaRPr>
          </a:p>
          <a:p>
            <a:r>
              <a:rPr b="0" lang="en-US" sz="2000" spc="-1" strike="noStrike">
                <a:latin typeface="Open Sans"/>
              </a:rPr>
              <a:t>Promising to make privacy easier</a:t>
            </a:r>
            <a:endParaRPr b="0" lang="en-US" sz="2000" spc="-1" strike="noStrike">
              <a:latin typeface="Arial"/>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1" name="PlaceHolder 1"/>
          <p:cNvSpPr>
            <a:spLocks noGrp="1"/>
          </p:cNvSpPr>
          <p:nvPr>
            <p:ph type="body"/>
          </p:nvPr>
        </p:nvSpPr>
        <p:spPr>
          <a:xfrm>
            <a:off x="1044000" y="5096520"/>
            <a:ext cx="5470920" cy="4486320"/>
          </a:xfrm>
          <a:prstGeom prst="rect">
            <a:avLst/>
          </a:prstGeom>
        </p:spPr>
        <p:txBody>
          <a:bodyPr lIns="0" rIns="0" tIns="0" bIns="0"/>
          <a:p>
            <a:r>
              <a:rPr b="0" lang="en-US" sz="2000" spc="-1" strike="noStrike">
                <a:latin typeface="Open Sans"/>
              </a:rPr>
              <a:t>Facebook has known about this issue since 2015</a:t>
            </a:r>
            <a:endParaRPr b="0" lang="en-US" sz="2000" spc="-1" strike="noStrike">
              <a:latin typeface="Arial"/>
            </a:endParaRPr>
          </a:p>
          <a:p>
            <a:endParaRPr b="0" lang="en-US" sz="2000" spc="-1" strike="noStrike">
              <a:latin typeface="Arial"/>
            </a:endParaRPr>
          </a:p>
          <a:p>
            <a:r>
              <a:rPr b="0" lang="en-US" sz="2000" spc="-1" strike="noStrike">
                <a:latin typeface="Open Sans"/>
              </a:rPr>
              <a:t>Recent busted for getting Android users phone info</a:t>
            </a:r>
            <a:endParaRPr b="0" lang="en-US" sz="2000" spc="-1" strike="noStrike">
              <a:latin typeface="Arial"/>
            </a:endParaRPr>
          </a:p>
          <a:p>
            <a:endParaRPr b="0" lang="en-US" sz="2000" spc="-1" strike="noStrike">
              <a:latin typeface="Arial"/>
            </a:endParaRPr>
          </a:p>
          <a:p>
            <a:r>
              <a:rPr b="0" lang="en-US" sz="2000" spc="-1" strike="noStrike">
                <a:latin typeface="Open Sans"/>
              </a:rPr>
              <a:t>Promising to make privacy easier</a:t>
            </a:r>
            <a:endParaRPr b="0" lang="en-US" sz="2000" spc="-1" strike="noStrike">
              <a:latin typeface="Arial"/>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2" name="PlaceHolder 1"/>
          <p:cNvSpPr>
            <a:spLocks noGrp="1"/>
          </p:cNvSpPr>
          <p:nvPr>
            <p:ph type="body"/>
          </p:nvPr>
        </p:nvSpPr>
        <p:spPr>
          <a:xfrm>
            <a:off x="1044000" y="5096520"/>
            <a:ext cx="5470920" cy="4486320"/>
          </a:xfrm>
          <a:prstGeom prst="rect">
            <a:avLst/>
          </a:prstGeom>
        </p:spPr>
        <p:txBody>
          <a:bodyPr lIns="0" rIns="0" tIns="0" bIns="0"/>
          <a:p>
            <a:r>
              <a:rPr b="0" lang="en-US" sz="2000" spc="-1" strike="noStrike">
                <a:latin typeface="Open Sans"/>
              </a:rPr>
              <a:t>Facebook has known about this issue since 2015</a:t>
            </a:r>
            <a:endParaRPr b="0" lang="en-US" sz="2000" spc="-1" strike="noStrike">
              <a:latin typeface="Arial"/>
            </a:endParaRPr>
          </a:p>
          <a:p>
            <a:endParaRPr b="0" lang="en-US" sz="2000" spc="-1" strike="noStrike">
              <a:latin typeface="Arial"/>
            </a:endParaRPr>
          </a:p>
          <a:p>
            <a:r>
              <a:rPr b="0" lang="en-US" sz="2000" spc="-1" strike="noStrike">
                <a:latin typeface="Open Sans"/>
              </a:rPr>
              <a:t>Recent busted for getting Android users phone info</a:t>
            </a:r>
            <a:endParaRPr b="0" lang="en-US" sz="2000" spc="-1" strike="noStrike">
              <a:latin typeface="Arial"/>
            </a:endParaRPr>
          </a:p>
          <a:p>
            <a:endParaRPr b="0" lang="en-US" sz="2000" spc="-1" strike="noStrike">
              <a:latin typeface="Arial"/>
            </a:endParaRPr>
          </a:p>
          <a:p>
            <a:r>
              <a:rPr b="0" lang="en-US" sz="2000" spc="-1" strike="noStrike">
                <a:latin typeface="Open Sans"/>
              </a:rPr>
              <a:t>Promising to make privacy easier</a:t>
            </a:r>
            <a:endParaRPr b="0" lang="en-US" sz="2000" spc="-1" strike="noStrike">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9" name="PlaceHolder 1"/>
          <p:cNvSpPr>
            <a:spLocks noGrp="1"/>
          </p:cNvSpPr>
          <p:nvPr>
            <p:ph type="body"/>
          </p:nvPr>
        </p:nvSpPr>
        <p:spPr>
          <a:xfrm>
            <a:off x="1540440" y="5128920"/>
            <a:ext cx="4478040" cy="3902040"/>
          </a:xfrm>
          <a:prstGeom prst="rect">
            <a:avLst/>
          </a:prstGeom>
        </p:spPr>
        <p:txBody>
          <a:bodyPr lIns="0" rIns="0" tIns="0" bIns="0"/>
          <a:p>
            <a:r>
              <a:rPr b="0" lang="en-US" sz="2400" spc="-1" strike="noStrike">
                <a:solidFill>
                  <a:srgbClr val="353535"/>
                </a:solidFill>
                <a:latin typeface="AppleSystemUIFont"/>
                <a:ea typeface="AppleSystemUIFont"/>
              </a:rPr>
              <a:t>Ability concerns contact</a:t>
            </a:r>
            <a:endParaRPr b="0" lang="en-US" sz="2400" spc="-1" strike="noStrike">
              <a:latin typeface="Arial"/>
            </a:endParaRPr>
          </a:p>
          <a:p>
            <a:r>
              <a:rPr b="0" lang="en-US" sz="2400" spc="-1" strike="noStrike">
                <a:solidFill>
                  <a:srgbClr val="353535"/>
                </a:solidFill>
                <a:latin typeface="AppleSystemUIFont"/>
                <a:ea typeface="AppleSystemUIFont"/>
              </a:rPr>
              <a:t>Assisting with needs</a:t>
            </a:r>
            <a:endParaRPr b="0" lang="en-US" sz="2400" spc="-1" strike="noStrike">
              <a:latin typeface="Arial"/>
            </a:endParaRPr>
          </a:p>
          <a:p>
            <a:r>
              <a:rPr b="0" lang="en-US" sz="2400" spc="-1" strike="noStrike">
                <a:solidFill>
                  <a:srgbClr val="353535"/>
                </a:solidFill>
                <a:latin typeface="AppleSystemUIFont"/>
                <a:ea typeface="AppleSystemUIFont"/>
              </a:rPr>
              <a:t>Breaks</a:t>
            </a:r>
            <a:endParaRPr b="0" lang="en-US" sz="2400" spc="-1" strike="noStrike">
              <a:latin typeface="Arial"/>
            </a:endParaRPr>
          </a:p>
          <a:p>
            <a:r>
              <a:rPr b="0" lang="en-US" sz="2400" spc="-1" strike="noStrike">
                <a:solidFill>
                  <a:srgbClr val="353535"/>
                </a:solidFill>
                <a:latin typeface="AppleSystemUIFont"/>
                <a:ea typeface="AppleSystemUIFont"/>
              </a:rPr>
              <a:t>“</a:t>
            </a:r>
            <a:r>
              <a:rPr b="0" lang="en-US" sz="2400" spc="-1" strike="noStrike">
                <a:solidFill>
                  <a:srgbClr val="353535"/>
                </a:solidFill>
                <a:latin typeface="AppleSystemUIFont"/>
                <a:ea typeface="AppleSystemUIFont"/>
              </a:rPr>
              <a:t>Can everyone see [me/ the board/ the screen/ the main point of focus]?”</a:t>
            </a:r>
            <a:endParaRPr b="0" lang="en-US" sz="2400" spc="-1" strike="noStrike">
              <a:latin typeface="Arial"/>
            </a:endParaRPr>
          </a:p>
          <a:p>
            <a:r>
              <a:rPr b="0" lang="en-US" sz="2400" spc="-1" strike="noStrike">
                <a:solidFill>
                  <a:srgbClr val="353535"/>
                </a:solidFill>
                <a:latin typeface="AppleSystemUIFont"/>
                <a:ea typeface="AppleSystemUIFont"/>
              </a:rPr>
              <a:t>“</a:t>
            </a:r>
            <a:r>
              <a:rPr b="0" lang="en-US" sz="2400" spc="-1" strike="noStrike">
                <a:solidFill>
                  <a:srgbClr val="353535"/>
                </a:solidFill>
                <a:latin typeface="AppleSystemUIFont"/>
                <a:ea typeface="AppleSystemUIFont"/>
              </a:rPr>
              <a:t>Can everyone hear me at this volume? Am I speaking at a good pace?”</a:t>
            </a:r>
            <a:endParaRPr b="0" lang="en-US" sz="2400" spc="-1" strike="noStrike">
              <a:latin typeface="Arial"/>
            </a:endParaRPr>
          </a:p>
          <a:p>
            <a:r>
              <a:rPr b="0" lang="en-US" sz="2400" spc="-1" strike="noStrike">
                <a:solidFill>
                  <a:srgbClr val="353535"/>
                </a:solidFill>
                <a:latin typeface="AppleSystemUIFont"/>
                <a:ea typeface="AppleSystemUIFont"/>
              </a:rPr>
              <a:t>New words/phrases</a:t>
            </a:r>
            <a:endParaRPr b="0" lang="en-US" sz="24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5.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6.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7.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8.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9.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0.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1.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7.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8.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9.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0.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1.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2.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4.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4"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1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12"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313"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1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15"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1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17"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318"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319"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20"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21"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322"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323"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2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25"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326"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327"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8"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29"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330"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3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32"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333"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334"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335"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37"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338"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339"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340"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341"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342"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7"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4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47"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48"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49"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50"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51"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352"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5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54"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55"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56"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357"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358"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60"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361"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362"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6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64"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365"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366"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6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68"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369"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0"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71"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372"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373"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374"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2"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5"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76"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377"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378"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379"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380"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381"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8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85"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8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87"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88"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89"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390"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9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92"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9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94"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395"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396"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9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98"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399"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400"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02"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403"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404"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05"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06"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407"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09"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410"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411"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412"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1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14"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415"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416"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417"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418"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419"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2"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23"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25"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2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27"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428"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2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30"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3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32"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433"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434"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1"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35"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36"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437"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438"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3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40"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441"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442"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4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44"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445"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4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47"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448"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449"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450"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5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52"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453"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454"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455"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456"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457"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0"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61"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2"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63"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65"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466"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6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3"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68"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6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70"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471"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472"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7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74"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475"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476"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7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78"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479"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480"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8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82"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483"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8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85"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486"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487"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488"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8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90"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491"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492"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493"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494"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495"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45"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50"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54"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58"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65"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68"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70"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73"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74"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75"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79"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81"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83"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84"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5"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88"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89"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90"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92"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93"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94"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96"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97"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98"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00"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101"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03"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104"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105"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106"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08"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109"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110"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111"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112"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113"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17"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19"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7"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21"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122"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4"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26"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127"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128"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30"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131"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132"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34"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135"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136"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38"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139"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41"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142"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143"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144"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46"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147"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148"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149"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150"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151"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55"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57"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59"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160"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2"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64"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165"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166"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68"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169"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170"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72"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173"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174"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76"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177"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79"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180"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181"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182"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84"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185"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186"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187"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188"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189"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2"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93"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95"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97"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198"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0"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02"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203"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204"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06"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207"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208"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10"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211"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212"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2"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14"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215"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17"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218"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219"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220"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22"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223"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224"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225"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226"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227"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0"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31"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33"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35"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236"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8"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40"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241"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242"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16"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44"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245"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246"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48"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249"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250"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52"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253"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55"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256"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257"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258"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60"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261"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262"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263"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264"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265"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6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70"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72"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7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74"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275" name="PlaceHolder 3"/>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7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0"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7" name="PlaceHolder 1"/>
          <p:cNvSpPr>
            <a:spLocks noGrp="1"/>
          </p:cNvSpPr>
          <p:nvPr>
            <p:ph type="subTitle"/>
          </p:nvPr>
        </p:nvSpPr>
        <p:spPr>
          <a:xfrm>
            <a:off x="599760" y="301320"/>
            <a:ext cx="10798200" cy="58503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79"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280" name="PlaceHolder 3"/>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
        <p:nvSpPr>
          <p:cNvPr id="281" name="PlaceHolder 4"/>
          <p:cNvSpPr>
            <a:spLocks noGrp="1"/>
          </p:cNvSpPr>
          <p:nvPr>
            <p:ph type="body"/>
          </p:nvPr>
        </p:nvSpPr>
        <p:spPr>
          <a:xfrm>
            <a:off x="6132960" y="1768680"/>
            <a:ext cx="52693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2"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83" name="PlaceHolder 2"/>
          <p:cNvSpPr>
            <a:spLocks noGrp="1"/>
          </p:cNvSpPr>
          <p:nvPr>
            <p:ph type="body"/>
          </p:nvPr>
        </p:nvSpPr>
        <p:spPr>
          <a:xfrm>
            <a:off x="599760" y="1768680"/>
            <a:ext cx="5269320" cy="4384080"/>
          </a:xfrm>
          <a:prstGeom prst="rect">
            <a:avLst/>
          </a:prstGeom>
        </p:spPr>
        <p:txBody>
          <a:bodyPr lIns="0" rIns="0" tIns="0" bIns="0">
            <a:normAutofit/>
          </a:bodyPr>
          <a:p>
            <a:endParaRPr b="0" lang="en-US" sz="3200" spc="-1" strike="noStrike">
              <a:latin typeface="Arial"/>
            </a:endParaRPr>
          </a:p>
        </p:txBody>
      </p:sp>
      <p:sp>
        <p:nvSpPr>
          <p:cNvPr id="284"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285"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6"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87"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288"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289" name="PlaceHolder 4"/>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91" name="PlaceHolder 2"/>
          <p:cNvSpPr>
            <a:spLocks noGrp="1"/>
          </p:cNvSpPr>
          <p:nvPr>
            <p:ph type="body"/>
          </p:nvPr>
        </p:nvSpPr>
        <p:spPr>
          <a:xfrm>
            <a:off x="599760" y="1768680"/>
            <a:ext cx="10798200" cy="2090880"/>
          </a:xfrm>
          <a:prstGeom prst="rect">
            <a:avLst/>
          </a:prstGeom>
        </p:spPr>
        <p:txBody>
          <a:bodyPr lIns="0" rIns="0" tIns="0" bIns="0">
            <a:normAutofit/>
          </a:bodyPr>
          <a:p>
            <a:endParaRPr b="0" lang="en-US" sz="3200" spc="-1" strike="noStrike">
              <a:latin typeface="Arial"/>
            </a:endParaRPr>
          </a:p>
        </p:txBody>
      </p:sp>
      <p:sp>
        <p:nvSpPr>
          <p:cNvPr id="292" name="PlaceHolder 3"/>
          <p:cNvSpPr>
            <a:spLocks noGrp="1"/>
          </p:cNvSpPr>
          <p:nvPr>
            <p:ph type="body"/>
          </p:nvPr>
        </p:nvSpPr>
        <p:spPr>
          <a:xfrm>
            <a:off x="599760" y="4058640"/>
            <a:ext cx="107982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3"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94" name="PlaceHolder 2"/>
          <p:cNvSpPr>
            <a:spLocks noGrp="1"/>
          </p:cNvSpPr>
          <p:nvPr>
            <p:ph type="body"/>
          </p:nvPr>
        </p:nvSpPr>
        <p:spPr>
          <a:xfrm>
            <a:off x="599760" y="1768680"/>
            <a:ext cx="5269320" cy="2090880"/>
          </a:xfrm>
          <a:prstGeom prst="rect">
            <a:avLst/>
          </a:prstGeom>
        </p:spPr>
        <p:txBody>
          <a:bodyPr lIns="0" rIns="0" tIns="0" bIns="0">
            <a:normAutofit/>
          </a:bodyPr>
          <a:p>
            <a:endParaRPr b="0" lang="en-US" sz="3200" spc="-1" strike="noStrike">
              <a:latin typeface="Arial"/>
            </a:endParaRPr>
          </a:p>
        </p:txBody>
      </p:sp>
      <p:sp>
        <p:nvSpPr>
          <p:cNvPr id="295" name="PlaceHolder 3"/>
          <p:cNvSpPr>
            <a:spLocks noGrp="1"/>
          </p:cNvSpPr>
          <p:nvPr>
            <p:ph type="body"/>
          </p:nvPr>
        </p:nvSpPr>
        <p:spPr>
          <a:xfrm>
            <a:off x="6132960" y="1768680"/>
            <a:ext cx="5269320" cy="2090880"/>
          </a:xfrm>
          <a:prstGeom prst="rect">
            <a:avLst/>
          </a:prstGeom>
        </p:spPr>
        <p:txBody>
          <a:bodyPr lIns="0" rIns="0" tIns="0" bIns="0">
            <a:normAutofit/>
          </a:bodyPr>
          <a:p>
            <a:endParaRPr b="0" lang="en-US" sz="3200" spc="-1" strike="noStrike">
              <a:latin typeface="Arial"/>
            </a:endParaRPr>
          </a:p>
        </p:txBody>
      </p:sp>
      <p:sp>
        <p:nvSpPr>
          <p:cNvPr id="296" name="PlaceHolder 4"/>
          <p:cNvSpPr>
            <a:spLocks noGrp="1"/>
          </p:cNvSpPr>
          <p:nvPr>
            <p:ph type="body"/>
          </p:nvPr>
        </p:nvSpPr>
        <p:spPr>
          <a:xfrm>
            <a:off x="6132960" y="4058640"/>
            <a:ext cx="5269320" cy="2090880"/>
          </a:xfrm>
          <a:prstGeom prst="rect">
            <a:avLst/>
          </a:prstGeom>
        </p:spPr>
        <p:txBody>
          <a:bodyPr lIns="0" rIns="0" tIns="0" bIns="0">
            <a:normAutofit/>
          </a:bodyPr>
          <a:p>
            <a:endParaRPr b="0" lang="en-US" sz="3200" spc="-1" strike="noStrike">
              <a:latin typeface="Arial"/>
            </a:endParaRPr>
          </a:p>
        </p:txBody>
      </p:sp>
      <p:sp>
        <p:nvSpPr>
          <p:cNvPr id="297" name="PlaceHolder 5"/>
          <p:cNvSpPr>
            <a:spLocks noGrp="1"/>
          </p:cNvSpPr>
          <p:nvPr>
            <p:ph type="body"/>
          </p:nvPr>
        </p:nvSpPr>
        <p:spPr>
          <a:xfrm>
            <a:off x="599760" y="4058640"/>
            <a:ext cx="52693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299" name="PlaceHolder 2"/>
          <p:cNvSpPr>
            <a:spLocks noGrp="1"/>
          </p:cNvSpPr>
          <p:nvPr>
            <p:ph type="body"/>
          </p:nvPr>
        </p:nvSpPr>
        <p:spPr>
          <a:xfrm>
            <a:off x="599760" y="1768680"/>
            <a:ext cx="3476880" cy="2090880"/>
          </a:xfrm>
          <a:prstGeom prst="rect">
            <a:avLst/>
          </a:prstGeom>
        </p:spPr>
        <p:txBody>
          <a:bodyPr lIns="0" rIns="0" tIns="0" bIns="0">
            <a:normAutofit/>
          </a:bodyPr>
          <a:p>
            <a:endParaRPr b="0" lang="en-US" sz="3200" spc="-1" strike="noStrike">
              <a:latin typeface="Arial"/>
            </a:endParaRPr>
          </a:p>
        </p:txBody>
      </p:sp>
      <p:sp>
        <p:nvSpPr>
          <p:cNvPr id="300" name="PlaceHolder 3"/>
          <p:cNvSpPr>
            <a:spLocks noGrp="1"/>
          </p:cNvSpPr>
          <p:nvPr>
            <p:ph type="body"/>
          </p:nvPr>
        </p:nvSpPr>
        <p:spPr>
          <a:xfrm>
            <a:off x="4250880" y="1768680"/>
            <a:ext cx="3476880" cy="2090880"/>
          </a:xfrm>
          <a:prstGeom prst="rect">
            <a:avLst/>
          </a:prstGeom>
        </p:spPr>
        <p:txBody>
          <a:bodyPr lIns="0" rIns="0" tIns="0" bIns="0">
            <a:normAutofit/>
          </a:bodyPr>
          <a:p>
            <a:endParaRPr b="0" lang="en-US" sz="3200" spc="-1" strike="noStrike">
              <a:latin typeface="Arial"/>
            </a:endParaRPr>
          </a:p>
        </p:txBody>
      </p:sp>
      <p:sp>
        <p:nvSpPr>
          <p:cNvPr id="301" name="PlaceHolder 4"/>
          <p:cNvSpPr>
            <a:spLocks noGrp="1"/>
          </p:cNvSpPr>
          <p:nvPr>
            <p:ph type="body"/>
          </p:nvPr>
        </p:nvSpPr>
        <p:spPr>
          <a:xfrm>
            <a:off x="7902000" y="1768680"/>
            <a:ext cx="3476880" cy="2090880"/>
          </a:xfrm>
          <a:prstGeom prst="rect">
            <a:avLst/>
          </a:prstGeom>
        </p:spPr>
        <p:txBody>
          <a:bodyPr lIns="0" rIns="0" tIns="0" bIns="0">
            <a:normAutofit/>
          </a:bodyPr>
          <a:p>
            <a:endParaRPr b="0" lang="en-US" sz="3200" spc="-1" strike="noStrike">
              <a:latin typeface="Arial"/>
            </a:endParaRPr>
          </a:p>
        </p:txBody>
      </p:sp>
      <p:sp>
        <p:nvSpPr>
          <p:cNvPr id="302" name="PlaceHolder 5"/>
          <p:cNvSpPr>
            <a:spLocks noGrp="1"/>
          </p:cNvSpPr>
          <p:nvPr>
            <p:ph type="body"/>
          </p:nvPr>
        </p:nvSpPr>
        <p:spPr>
          <a:xfrm>
            <a:off x="7902000" y="4058640"/>
            <a:ext cx="3476880" cy="2090880"/>
          </a:xfrm>
          <a:prstGeom prst="rect">
            <a:avLst/>
          </a:prstGeom>
        </p:spPr>
        <p:txBody>
          <a:bodyPr lIns="0" rIns="0" tIns="0" bIns="0">
            <a:normAutofit/>
          </a:bodyPr>
          <a:p>
            <a:endParaRPr b="0" lang="en-US" sz="3200" spc="-1" strike="noStrike">
              <a:latin typeface="Arial"/>
            </a:endParaRPr>
          </a:p>
        </p:txBody>
      </p:sp>
      <p:sp>
        <p:nvSpPr>
          <p:cNvPr id="303" name="PlaceHolder 6"/>
          <p:cNvSpPr>
            <a:spLocks noGrp="1"/>
          </p:cNvSpPr>
          <p:nvPr>
            <p:ph type="body"/>
          </p:nvPr>
        </p:nvSpPr>
        <p:spPr>
          <a:xfrm>
            <a:off x="4250880" y="4058640"/>
            <a:ext cx="3476880" cy="2090880"/>
          </a:xfrm>
          <a:prstGeom prst="rect">
            <a:avLst/>
          </a:prstGeom>
        </p:spPr>
        <p:txBody>
          <a:bodyPr lIns="0" rIns="0" tIns="0" bIns="0">
            <a:normAutofit/>
          </a:bodyPr>
          <a:p>
            <a:endParaRPr b="0" lang="en-US" sz="3200" spc="-1" strike="noStrike">
              <a:latin typeface="Arial"/>
            </a:endParaRPr>
          </a:p>
        </p:txBody>
      </p:sp>
      <p:sp>
        <p:nvSpPr>
          <p:cNvPr id="304" name="PlaceHolder 7"/>
          <p:cNvSpPr>
            <a:spLocks noGrp="1"/>
          </p:cNvSpPr>
          <p:nvPr>
            <p:ph type="body"/>
          </p:nvPr>
        </p:nvSpPr>
        <p:spPr>
          <a:xfrm>
            <a:off x="599760" y="4058640"/>
            <a:ext cx="347688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07"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08" name="PlaceHolder 2"/>
          <p:cNvSpPr>
            <a:spLocks noGrp="1"/>
          </p:cNvSpPr>
          <p:nvPr>
            <p:ph type="subTitle"/>
          </p:nvPr>
        </p:nvSpPr>
        <p:spPr>
          <a:xfrm>
            <a:off x="599760" y="1768680"/>
            <a:ext cx="10798200" cy="4384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09" name="PlaceHolder 1"/>
          <p:cNvSpPr>
            <a:spLocks noGrp="1"/>
          </p:cNvSpPr>
          <p:nvPr>
            <p:ph type="title"/>
          </p:nvPr>
        </p:nvSpPr>
        <p:spPr>
          <a:xfrm>
            <a:off x="599760" y="301320"/>
            <a:ext cx="10798200" cy="1261800"/>
          </a:xfrm>
          <a:prstGeom prst="rect">
            <a:avLst/>
          </a:prstGeom>
        </p:spPr>
        <p:txBody>
          <a:bodyPr lIns="0" rIns="0" tIns="0" bIns="0" anchor="ctr"/>
          <a:p>
            <a:pPr algn="ctr"/>
            <a:endParaRPr b="0" lang="en-US" sz="4400" spc="-1" strike="noStrike">
              <a:latin typeface="Arial"/>
            </a:endParaRPr>
          </a:p>
        </p:txBody>
      </p:sp>
      <p:sp>
        <p:nvSpPr>
          <p:cNvPr id="310" name="PlaceHolder 2"/>
          <p:cNvSpPr>
            <a:spLocks noGrp="1"/>
          </p:cNvSpPr>
          <p:nvPr>
            <p:ph type="body"/>
          </p:nvPr>
        </p:nvSpPr>
        <p:spPr>
          <a:xfrm>
            <a:off x="599760" y="1768680"/>
            <a:ext cx="10798200" cy="438408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0.png"/><Relationship Id="rId3" Type="http://schemas.openxmlformats.org/officeDocument/2006/relationships/slideLayout" Target="../slideLayouts/slideLayout109.xml"/><Relationship Id="rId4" Type="http://schemas.openxmlformats.org/officeDocument/2006/relationships/slideLayout" Target="../slideLayouts/slideLayout110.xml"/><Relationship Id="rId5" Type="http://schemas.openxmlformats.org/officeDocument/2006/relationships/slideLayout" Target="../slideLayouts/slideLayout111.xml"/><Relationship Id="rId6" Type="http://schemas.openxmlformats.org/officeDocument/2006/relationships/slideLayout" Target="../slideLayouts/slideLayout112.xml"/><Relationship Id="rId7" Type="http://schemas.openxmlformats.org/officeDocument/2006/relationships/slideLayout" Target="../slideLayouts/slideLayout113.xml"/><Relationship Id="rId8" Type="http://schemas.openxmlformats.org/officeDocument/2006/relationships/slideLayout" Target="../slideLayouts/slideLayout114.xml"/><Relationship Id="rId9" Type="http://schemas.openxmlformats.org/officeDocument/2006/relationships/slideLayout" Target="../slideLayouts/slideLayout115.xml"/><Relationship Id="rId10" Type="http://schemas.openxmlformats.org/officeDocument/2006/relationships/slideLayout" Target="../slideLayouts/slideLayout116.xml"/><Relationship Id="rId11" Type="http://schemas.openxmlformats.org/officeDocument/2006/relationships/slideLayout" Target="../slideLayouts/slideLayout117.xml"/><Relationship Id="rId12" Type="http://schemas.openxmlformats.org/officeDocument/2006/relationships/slideLayout" Target="../slideLayouts/slideLayout118.xml"/><Relationship Id="rId13" Type="http://schemas.openxmlformats.org/officeDocument/2006/relationships/slideLayout" Target="../slideLayouts/slideLayout119.xml"/><Relationship Id="rId14" Type="http://schemas.openxmlformats.org/officeDocument/2006/relationships/slideLayout" Target="../slideLayouts/slideLayout12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1.png"/><Relationship Id="rId3" Type="http://schemas.openxmlformats.org/officeDocument/2006/relationships/slideLayout" Target="../slideLayouts/slideLayout121.xml"/><Relationship Id="rId4" Type="http://schemas.openxmlformats.org/officeDocument/2006/relationships/slideLayout" Target="../slideLayouts/slideLayout122.xml"/><Relationship Id="rId5" Type="http://schemas.openxmlformats.org/officeDocument/2006/relationships/slideLayout" Target="../slideLayouts/slideLayout123.xml"/><Relationship Id="rId6" Type="http://schemas.openxmlformats.org/officeDocument/2006/relationships/slideLayout" Target="../slideLayouts/slideLayout124.xml"/><Relationship Id="rId7" Type="http://schemas.openxmlformats.org/officeDocument/2006/relationships/slideLayout" Target="../slideLayouts/slideLayout125.xml"/><Relationship Id="rId8" Type="http://schemas.openxmlformats.org/officeDocument/2006/relationships/slideLayout" Target="../slideLayouts/slideLayout126.xml"/><Relationship Id="rId9" Type="http://schemas.openxmlformats.org/officeDocument/2006/relationships/slideLayout" Target="../slideLayouts/slideLayout127.xml"/><Relationship Id="rId10" Type="http://schemas.openxmlformats.org/officeDocument/2006/relationships/slideLayout" Target="../slideLayouts/slideLayout128.xml"/><Relationship Id="rId11" Type="http://schemas.openxmlformats.org/officeDocument/2006/relationships/slideLayout" Target="../slideLayouts/slideLayout129.xml"/><Relationship Id="rId12" Type="http://schemas.openxmlformats.org/officeDocument/2006/relationships/slideLayout" Target="../slideLayouts/slideLayout130.xml"/><Relationship Id="rId13" Type="http://schemas.openxmlformats.org/officeDocument/2006/relationships/slideLayout" Target="../slideLayouts/slideLayout131.xml"/><Relationship Id="rId14" Type="http://schemas.openxmlformats.org/officeDocument/2006/relationships/slideLayout" Target="../slideLayouts/slideLayout132.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2.png"/><Relationship Id="rId3" Type="http://schemas.openxmlformats.org/officeDocument/2006/relationships/slideLayout" Target="../slideLayouts/slideLayout133.xml"/><Relationship Id="rId4" Type="http://schemas.openxmlformats.org/officeDocument/2006/relationships/slideLayout" Target="../slideLayouts/slideLayout134.xml"/><Relationship Id="rId5" Type="http://schemas.openxmlformats.org/officeDocument/2006/relationships/slideLayout" Target="../slideLayouts/slideLayout135.xml"/><Relationship Id="rId6" Type="http://schemas.openxmlformats.org/officeDocument/2006/relationships/slideLayout" Target="../slideLayouts/slideLayout136.xml"/><Relationship Id="rId7" Type="http://schemas.openxmlformats.org/officeDocument/2006/relationships/slideLayout" Target="../slideLayouts/slideLayout137.xml"/><Relationship Id="rId8" Type="http://schemas.openxmlformats.org/officeDocument/2006/relationships/slideLayout" Target="../slideLayouts/slideLayout138.xml"/><Relationship Id="rId9" Type="http://schemas.openxmlformats.org/officeDocument/2006/relationships/slideLayout" Target="../slideLayouts/slideLayout139.xml"/><Relationship Id="rId10" Type="http://schemas.openxmlformats.org/officeDocument/2006/relationships/slideLayout" Target="../slideLayouts/slideLayout140.xml"/><Relationship Id="rId11" Type="http://schemas.openxmlformats.org/officeDocument/2006/relationships/slideLayout" Target="../slideLayouts/slideLayout141.xml"/><Relationship Id="rId12" Type="http://schemas.openxmlformats.org/officeDocument/2006/relationships/slideLayout" Target="../slideLayouts/slideLayout142.xml"/><Relationship Id="rId13" Type="http://schemas.openxmlformats.org/officeDocument/2006/relationships/slideLayout" Target="../slideLayouts/slideLayout143.xml"/><Relationship Id="rId14" Type="http://schemas.openxmlformats.org/officeDocument/2006/relationships/slideLayout" Target="../slideLayouts/slideLayout144.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3.png"/><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slideLayout" Target="../slideLayouts/slideLayout147.xml"/><Relationship Id="rId6" Type="http://schemas.openxmlformats.org/officeDocument/2006/relationships/slideLayout" Target="../slideLayouts/slideLayout148.xml"/><Relationship Id="rId7" Type="http://schemas.openxmlformats.org/officeDocument/2006/relationships/slideLayout" Target="../slideLayouts/slideLayout149.xml"/><Relationship Id="rId8" Type="http://schemas.openxmlformats.org/officeDocument/2006/relationships/slideLayout" Target="../slideLayouts/slideLayout150.xml"/><Relationship Id="rId9" Type="http://schemas.openxmlformats.org/officeDocument/2006/relationships/slideLayout" Target="../slideLayouts/slideLayout151.xml"/><Relationship Id="rId10" Type="http://schemas.openxmlformats.org/officeDocument/2006/relationships/slideLayout" Target="../slideLayouts/slideLayout152.xml"/><Relationship Id="rId11" Type="http://schemas.openxmlformats.org/officeDocument/2006/relationships/slideLayout" Target="../slideLayouts/slideLayout153.xml"/><Relationship Id="rId12" Type="http://schemas.openxmlformats.org/officeDocument/2006/relationships/slideLayout" Target="../slideLayouts/slideLayout154.xml"/><Relationship Id="rId13" Type="http://schemas.openxmlformats.org/officeDocument/2006/relationships/slideLayout" Target="../slideLayouts/slideLayout155.xml"/><Relationship Id="rId14" Type="http://schemas.openxmlformats.org/officeDocument/2006/relationships/slideLayout" Target="../slideLayouts/slideLayout156.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5.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pn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7.png"/><Relationship Id="rId3" Type="http://schemas.openxmlformats.org/officeDocument/2006/relationships/slideLayout" Target="../slideLayouts/slideLayout73.xml"/><Relationship Id="rId4" Type="http://schemas.openxmlformats.org/officeDocument/2006/relationships/slideLayout" Target="../slideLayouts/slideLayout74.xml"/><Relationship Id="rId5" Type="http://schemas.openxmlformats.org/officeDocument/2006/relationships/slideLayout" Target="../slideLayouts/slideLayout75.xml"/><Relationship Id="rId6" Type="http://schemas.openxmlformats.org/officeDocument/2006/relationships/slideLayout" Target="../slideLayouts/slideLayout76.xml"/><Relationship Id="rId7" Type="http://schemas.openxmlformats.org/officeDocument/2006/relationships/slideLayout" Target="../slideLayouts/slideLayout77.xml"/><Relationship Id="rId8" Type="http://schemas.openxmlformats.org/officeDocument/2006/relationships/slideLayout" Target="../slideLayouts/slideLayout78.xml"/><Relationship Id="rId9" Type="http://schemas.openxmlformats.org/officeDocument/2006/relationships/slideLayout" Target="../slideLayouts/slideLayout79.xml"/><Relationship Id="rId10" Type="http://schemas.openxmlformats.org/officeDocument/2006/relationships/slideLayout" Target="../slideLayouts/slideLayout80.xml"/><Relationship Id="rId11" Type="http://schemas.openxmlformats.org/officeDocument/2006/relationships/slideLayout" Target="../slideLayouts/slideLayout81.xml"/><Relationship Id="rId12" Type="http://schemas.openxmlformats.org/officeDocument/2006/relationships/slideLayout" Target="../slideLayouts/slideLayout82.xml"/><Relationship Id="rId13" Type="http://schemas.openxmlformats.org/officeDocument/2006/relationships/slideLayout" Target="../slideLayouts/slideLayout83.xml"/><Relationship Id="rId14"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8.png"/><Relationship Id="rId3" Type="http://schemas.openxmlformats.org/officeDocument/2006/relationships/slideLayout" Target="../slideLayouts/slideLayout85.xml"/><Relationship Id="rId4" Type="http://schemas.openxmlformats.org/officeDocument/2006/relationships/slideLayout" Target="../slideLayouts/slideLayout86.xml"/><Relationship Id="rId5" Type="http://schemas.openxmlformats.org/officeDocument/2006/relationships/slideLayout" Target="../slideLayouts/slideLayout87.xml"/><Relationship Id="rId6" Type="http://schemas.openxmlformats.org/officeDocument/2006/relationships/slideLayout" Target="../slideLayouts/slideLayout88.xml"/><Relationship Id="rId7" Type="http://schemas.openxmlformats.org/officeDocument/2006/relationships/slideLayout" Target="../slideLayouts/slideLayout89.xml"/><Relationship Id="rId8" Type="http://schemas.openxmlformats.org/officeDocument/2006/relationships/slideLayout" Target="../slideLayouts/slideLayout90.xml"/><Relationship Id="rId9" Type="http://schemas.openxmlformats.org/officeDocument/2006/relationships/slideLayout" Target="../slideLayouts/slideLayout91.xml"/><Relationship Id="rId10" Type="http://schemas.openxmlformats.org/officeDocument/2006/relationships/slideLayout" Target="../slideLayouts/slideLayout92.xml"/><Relationship Id="rId11" Type="http://schemas.openxmlformats.org/officeDocument/2006/relationships/slideLayout" Target="../slideLayouts/slideLayout93.xml"/><Relationship Id="rId12" Type="http://schemas.openxmlformats.org/officeDocument/2006/relationships/slideLayout" Target="../slideLayouts/slideLayout94.xml"/><Relationship Id="rId13" Type="http://schemas.openxmlformats.org/officeDocument/2006/relationships/slideLayout" Target="../slideLayouts/slideLayout95.xml"/><Relationship Id="rId14"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9.png"/><Relationship Id="rId3" Type="http://schemas.openxmlformats.org/officeDocument/2006/relationships/slideLayout" Target="../slideLayouts/slideLayout97.xml"/><Relationship Id="rId4" Type="http://schemas.openxmlformats.org/officeDocument/2006/relationships/slideLayout" Target="../slideLayouts/slideLayout98.xml"/><Relationship Id="rId5" Type="http://schemas.openxmlformats.org/officeDocument/2006/relationships/slideLayout" Target="../slideLayouts/slideLayout99.xml"/><Relationship Id="rId6" Type="http://schemas.openxmlformats.org/officeDocument/2006/relationships/slideLayout" Target="../slideLayouts/slideLayout100.xml"/><Relationship Id="rId7" Type="http://schemas.openxmlformats.org/officeDocument/2006/relationships/slideLayout" Target="../slideLayouts/slideLayout101.xml"/><Relationship Id="rId8" Type="http://schemas.openxmlformats.org/officeDocument/2006/relationships/slideLayout" Target="../slideLayouts/slideLayout102.xml"/><Relationship Id="rId9" Type="http://schemas.openxmlformats.org/officeDocument/2006/relationships/slideLayout" Target="../slideLayouts/slideLayout103.xml"/><Relationship Id="rId10" Type="http://schemas.openxmlformats.org/officeDocument/2006/relationships/slideLayout" Target="../slideLayouts/slideLayout104.xml"/><Relationship Id="rId11" Type="http://schemas.openxmlformats.org/officeDocument/2006/relationships/slideLayout" Target="../slideLayouts/slideLayout105.xml"/><Relationship Id="rId12" Type="http://schemas.openxmlformats.org/officeDocument/2006/relationships/slideLayout" Target="../slideLayouts/slideLayout106.xml"/><Relationship Id="rId13" Type="http://schemas.openxmlformats.org/officeDocument/2006/relationships/slideLayout" Target="../slideLayouts/slideLayout107.xml"/><Relationship Id="rId14"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599760" y="301320"/>
            <a:ext cx="10797840" cy="1261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 name="PlaceHolder 2"/>
          <p:cNvSpPr>
            <a:spLocks noGrp="1"/>
          </p:cNvSpPr>
          <p:nvPr>
            <p:ph type="body"/>
          </p:nvPr>
        </p:nvSpPr>
        <p:spPr>
          <a:xfrm>
            <a:off x="599760" y="1768680"/>
            <a:ext cx="107982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343" name="PlaceHolder 1"/>
          <p:cNvSpPr>
            <a:spLocks noGrp="1"/>
          </p:cNvSpPr>
          <p:nvPr>
            <p:ph type="title"/>
          </p:nvPr>
        </p:nvSpPr>
        <p:spPr>
          <a:xfrm>
            <a:off x="599760" y="301320"/>
            <a:ext cx="10797840" cy="1261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344" name="PlaceHolder 2"/>
          <p:cNvSpPr>
            <a:spLocks noGrp="1"/>
          </p:cNvSpPr>
          <p:nvPr>
            <p:ph type="body"/>
          </p:nvPr>
        </p:nvSpPr>
        <p:spPr>
          <a:xfrm>
            <a:off x="599760" y="1768680"/>
            <a:ext cx="5268960" cy="4383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345" name="PlaceHolder 3"/>
          <p:cNvSpPr>
            <a:spLocks noGrp="1"/>
          </p:cNvSpPr>
          <p:nvPr>
            <p:ph type="body"/>
          </p:nvPr>
        </p:nvSpPr>
        <p:spPr>
          <a:xfrm>
            <a:off x="6132960" y="1768680"/>
            <a:ext cx="5268960" cy="4383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382" name="PlaceHolder 1"/>
          <p:cNvSpPr>
            <a:spLocks noGrp="1"/>
          </p:cNvSpPr>
          <p:nvPr>
            <p:ph type="title"/>
          </p:nvPr>
        </p:nvSpPr>
        <p:spPr>
          <a:xfrm>
            <a:off x="599760" y="301320"/>
            <a:ext cx="10797840" cy="1261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383" name="PlaceHolder 2"/>
          <p:cNvSpPr>
            <a:spLocks noGrp="1"/>
          </p:cNvSpPr>
          <p:nvPr>
            <p:ph type="body"/>
          </p:nvPr>
        </p:nvSpPr>
        <p:spPr>
          <a:xfrm>
            <a:off x="599760" y="1768680"/>
            <a:ext cx="10797840" cy="4383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420" name="PlaceHolder 1"/>
          <p:cNvSpPr>
            <a:spLocks noGrp="1"/>
          </p:cNvSpPr>
          <p:nvPr>
            <p:ph type="title"/>
          </p:nvPr>
        </p:nvSpPr>
        <p:spPr>
          <a:xfrm>
            <a:off x="599760" y="301320"/>
            <a:ext cx="10798200" cy="1261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421" name="PlaceHolder 2"/>
          <p:cNvSpPr>
            <a:spLocks noGrp="1"/>
          </p:cNvSpPr>
          <p:nvPr>
            <p:ph type="body"/>
          </p:nvPr>
        </p:nvSpPr>
        <p:spPr>
          <a:xfrm>
            <a:off x="599760" y="1768680"/>
            <a:ext cx="107982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458" name="PlaceHolder 1"/>
          <p:cNvSpPr>
            <a:spLocks noGrp="1"/>
          </p:cNvSpPr>
          <p:nvPr>
            <p:ph type="title"/>
          </p:nvPr>
        </p:nvSpPr>
        <p:spPr>
          <a:xfrm>
            <a:off x="599760" y="301320"/>
            <a:ext cx="10797840" cy="1261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459" name="PlaceHolder 2"/>
          <p:cNvSpPr>
            <a:spLocks noGrp="1"/>
          </p:cNvSpPr>
          <p:nvPr>
            <p:ph type="body"/>
          </p:nvPr>
        </p:nvSpPr>
        <p:spPr>
          <a:xfrm>
            <a:off x="599760" y="1768680"/>
            <a:ext cx="10797840" cy="4383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599760" y="301320"/>
            <a:ext cx="10798200" cy="1261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39" name="PlaceHolder 2"/>
          <p:cNvSpPr>
            <a:spLocks noGrp="1"/>
          </p:cNvSpPr>
          <p:nvPr>
            <p:ph type="body"/>
          </p:nvPr>
        </p:nvSpPr>
        <p:spPr>
          <a:xfrm>
            <a:off x="599760" y="1768680"/>
            <a:ext cx="107982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599760" y="301320"/>
            <a:ext cx="10798200" cy="1261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77" name="PlaceHolder 2"/>
          <p:cNvSpPr>
            <a:spLocks noGrp="1"/>
          </p:cNvSpPr>
          <p:nvPr>
            <p:ph type="body"/>
          </p:nvPr>
        </p:nvSpPr>
        <p:spPr>
          <a:xfrm>
            <a:off x="599760" y="1768680"/>
            <a:ext cx="107982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114" name="PlaceHolder 1"/>
          <p:cNvSpPr>
            <a:spLocks noGrp="1"/>
          </p:cNvSpPr>
          <p:nvPr>
            <p:ph type="title"/>
          </p:nvPr>
        </p:nvSpPr>
        <p:spPr>
          <a:xfrm>
            <a:off x="599760" y="301320"/>
            <a:ext cx="10798200" cy="1261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15" name="PlaceHolder 2"/>
          <p:cNvSpPr>
            <a:spLocks noGrp="1"/>
          </p:cNvSpPr>
          <p:nvPr>
            <p:ph type="body"/>
          </p:nvPr>
        </p:nvSpPr>
        <p:spPr>
          <a:xfrm>
            <a:off x="599760" y="1768680"/>
            <a:ext cx="107982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152" name="PlaceHolder 1"/>
          <p:cNvSpPr>
            <a:spLocks noGrp="1"/>
          </p:cNvSpPr>
          <p:nvPr>
            <p:ph type="title"/>
          </p:nvPr>
        </p:nvSpPr>
        <p:spPr>
          <a:xfrm>
            <a:off x="599760" y="301320"/>
            <a:ext cx="10798200" cy="1261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53" name="PlaceHolder 2"/>
          <p:cNvSpPr>
            <a:spLocks noGrp="1"/>
          </p:cNvSpPr>
          <p:nvPr>
            <p:ph type="body"/>
          </p:nvPr>
        </p:nvSpPr>
        <p:spPr>
          <a:xfrm>
            <a:off x="599760" y="1768680"/>
            <a:ext cx="107982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190" name="PlaceHolder 1"/>
          <p:cNvSpPr>
            <a:spLocks noGrp="1"/>
          </p:cNvSpPr>
          <p:nvPr>
            <p:ph type="title"/>
          </p:nvPr>
        </p:nvSpPr>
        <p:spPr>
          <a:xfrm>
            <a:off x="599760" y="301320"/>
            <a:ext cx="10798200" cy="1261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91" name="PlaceHolder 2"/>
          <p:cNvSpPr>
            <a:spLocks noGrp="1"/>
          </p:cNvSpPr>
          <p:nvPr>
            <p:ph type="body"/>
          </p:nvPr>
        </p:nvSpPr>
        <p:spPr>
          <a:xfrm>
            <a:off x="599760" y="1768680"/>
            <a:ext cx="107982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228" name="PlaceHolder 1"/>
          <p:cNvSpPr>
            <a:spLocks noGrp="1"/>
          </p:cNvSpPr>
          <p:nvPr>
            <p:ph type="title"/>
          </p:nvPr>
        </p:nvSpPr>
        <p:spPr>
          <a:xfrm>
            <a:off x="599760" y="301320"/>
            <a:ext cx="10797840" cy="1261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229" name="PlaceHolder 2"/>
          <p:cNvSpPr>
            <a:spLocks noGrp="1"/>
          </p:cNvSpPr>
          <p:nvPr>
            <p:ph type="body"/>
          </p:nvPr>
        </p:nvSpPr>
        <p:spPr>
          <a:xfrm>
            <a:off x="599760" y="1768680"/>
            <a:ext cx="10797840" cy="4383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266" name="PlaceHolder 1"/>
          <p:cNvSpPr>
            <a:spLocks noGrp="1"/>
          </p:cNvSpPr>
          <p:nvPr>
            <p:ph type="title"/>
          </p:nvPr>
        </p:nvSpPr>
        <p:spPr>
          <a:xfrm>
            <a:off x="599760" y="301320"/>
            <a:ext cx="10797840" cy="1261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267" name="PlaceHolder 2"/>
          <p:cNvSpPr>
            <a:spLocks noGrp="1"/>
          </p:cNvSpPr>
          <p:nvPr>
            <p:ph type="body"/>
          </p:nvPr>
        </p:nvSpPr>
        <p:spPr>
          <a:xfrm>
            <a:off x="599760" y="1768680"/>
            <a:ext cx="5268960" cy="4383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268" name="PlaceHolder 3"/>
          <p:cNvSpPr>
            <a:spLocks noGrp="1"/>
          </p:cNvSpPr>
          <p:nvPr>
            <p:ph type="body"/>
          </p:nvPr>
        </p:nvSpPr>
        <p:spPr>
          <a:xfrm>
            <a:off x="6132960" y="1768680"/>
            <a:ext cx="5268960" cy="4383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305" name="PlaceHolder 1"/>
          <p:cNvSpPr>
            <a:spLocks noGrp="1"/>
          </p:cNvSpPr>
          <p:nvPr>
            <p:ph type="title"/>
          </p:nvPr>
        </p:nvSpPr>
        <p:spPr>
          <a:xfrm>
            <a:off x="599760" y="301320"/>
            <a:ext cx="10798200" cy="1261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306" name="PlaceHolder 2"/>
          <p:cNvSpPr>
            <a:spLocks noGrp="1"/>
          </p:cNvSpPr>
          <p:nvPr>
            <p:ph type="body"/>
          </p:nvPr>
        </p:nvSpPr>
        <p:spPr>
          <a:xfrm>
            <a:off x="599760" y="1768680"/>
            <a:ext cx="107982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3.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gif"/><Relationship Id="rId3" Type="http://schemas.openxmlformats.org/officeDocument/2006/relationships/slideLayout" Target="../slideLayouts/slideLayout88.xml"/>
</Relationships>
</file>

<file path=ppt/slides/_rels/slide11.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jpeg"/><Relationship Id="rId3" Type="http://schemas.openxmlformats.org/officeDocument/2006/relationships/slideLayout" Target="../slideLayouts/slideLayout73.xml"/>
</Relationships>
</file>

<file path=ppt/slides/_rels/slide12.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61.xml"/>
</Relationships>
</file>

<file path=ppt/slides/_rels/slide13.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73.xml"/>
</Relationships>
</file>

<file path=ppt/slides/_rels/slide14.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jpeg"/><Relationship Id="rId3" Type="http://schemas.openxmlformats.org/officeDocument/2006/relationships/image" Target="../media/image30.png"/><Relationship Id="rId4" Type="http://schemas.openxmlformats.org/officeDocument/2006/relationships/slideLayout" Target="../slideLayouts/slideLayout73.xml"/>
</Relationships>
</file>

<file path=ppt/slides/_rels/slide15.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7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17.xml.rels><?xml version="1.0" encoding="UTF-8"?>
<Relationships xmlns="http://schemas.openxmlformats.org/package/2006/relationships"><Relationship Id="rId1" Type="http://schemas.openxmlformats.org/officeDocument/2006/relationships/image" Target="../media/image33.jpe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12.xml"/><Relationship Id="rId3"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image" Target="../media/image35.jpeg"/><Relationship Id="rId2" Type="http://schemas.openxmlformats.org/officeDocument/2006/relationships/slideLayout" Target="../slideLayouts/slideLayout112.xml"/><Relationship Id="rId3"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121.xml"/><Relationship Id="rId3"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image" Target="../media/image37.jpe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45.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4.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25.xml"/><Relationship Id="rId3"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61.xml"/>
</Relationships>
</file>

<file path=ppt/slides/_rels/slide9.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7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1" name="CustomShape 1"/>
          <p:cNvSpPr/>
          <p:nvPr/>
        </p:nvSpPr>
        <p:spPr>
          <a:xfrm>
            <a:off x="548640" y="301320"/>
            <a:ext cx="10797840" cy="4452840"/>
          </a:xfrm>
          <a:prstGeom prst="rect">
            <a:avLst/>
          </a:prstGeom>
          <a:noFill/>
          <a:ln>
            <a:noFill/>
          </a:ln>
        </p:spPr>
        <p:style>
          <a:lnRef idx="0"/>
          <a:fillRef idx="0"/>
          <a:effectRef idx="0"/>
          <a:fontRef idx="minor"/>
        </p:style>
        <p:txBody>
          <a:bodyPr lIns="0" rIns="0" tIns="0" bIns="0" anchor="b">
            <a:normAutofit/>
          </a:bodyPr>
          <a:p>
            <a:r>
              <a:rPr b="0" lang="en-US" sz="8000" spc="-1" strike="noStrike">
                <a:solidFill>
                  <a:srgbClr val="04617b"/>
                </a:solidFill>
                <a:latin typeface="Source Sans Pro Light"/>
                <a:ea typeface="DejaVu Sans"/>
              </a:rPr>
              <a:t>Cypurr Sessions</a:t>
            </a:r>
            <a:endParaRPr b="0" lang="en-US" sz="8000" spc="-1" strike="noStrike">
              <a:latin typeface="Arial"/>
            </a:endParaRPr>
          </a:p>
        </p:txBody>
      </p:sp>
      <p:sp>
        <p:nvSpPr>
          <p:cNvPr id="502" name="CustomShape 2"/>
          <p:cNvSpPr/>
          <p:nvPr/>
        </p:nvSpPr>
        <p:spPr>
          <a:xfrm>
            <a:off x="914400" y="5124960"/>
            <a:ext cx="10789200" cy="1548720"/>
          </a:xfrm>
          <a:prstGeom prst="rect">
            <a:avLst/>
          </a:prstGeom>
          <a:noFill/>
          <a:ln>
            <a:noFill/>
          </a:ln>
        </p:spPr>
        <p:style>
          <a:lnRef idx="0"/>
          <a:fillRef idx="0"/>
          <a:effectRef idx="0"/>
          <a:fontRef idx="minor"/>
        </p:style>
        <p:txBody>
          <a:bodyPr lIns="0" rIns="0" tIns="0" bIns="0"/>
          <a:p>
            <a:r>
              <a:rPr b="1" lang="en-US" sz="3600" spc="-1" strike="noStrike">
                <a:solidFill>
                  <a:srgbClr val="dbf5f9"/>
                </a:solidFill>
                <a:latin typeface="Source Sans Pro"/>
                <a:ea typeface="DejaVu Sans"/>
              </a:rPr>
              <a:t>No Clouds, No Masters</a:t>
            </a:r>
            <a:endParaRPr b="0" lang="en-US" sz="3600" spc="-1" strike="noStrike">
              <a:latin typeface="Arial"/>
            </a:endParaRPr>
          </a:p>
          <a:p>
            <a:r>
              <a:rPr b="1" lang="en-US" sz="3600" spc="-1" strike="noStrike">
                <a:solidFill>
                  <a:srgbClr val="dbf5f9"/>
                </a:solidFill>
                <a:latin typeface="Source Sans Pro"/>
                <a:ea typeface="DejaVu Sans"/>
              </a:rPr>
              <a:t>May 13th, 2018</a:t>
            </a:r>
            <a:endParaRPr b="0" lang="en-US" sz="3600" spc="-1" strike="noStrike">
              <a:latin typeface="Arial"/>
            </a:endParaRPr>
          </a:p>
        </p:txBody>
      </p:sp>
      <p:pic>
        <p:nvPicPr>
          <p:cNvPr id="503" name="" descr=""/>
          <p:cNvPicPr/>
          <p:nvPr/>
        </p:nvPicPr>
        <p:blipFill>
          <a:blip r:embed="rId1"/>
          <a:stretch/>
        </p:blipFill>
        <p:spPr>
          <a:xfrm>
            <a:off x="7040880" y="0"/>
            <a:ext cx="4002840" cy="4205520"/>
          </a:xfrm>
          <a:prstGeom prst="rect">
            <a:avLst/>
          </a:prstGeom>
          <a:ln>
            <a:noFill/>
          </a:ln>
        </p:spPr>
      </p:pic>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1"/>
          <a:stretch>
            <a:fillRect/>
          </a:stretch>
        </a:blipFill>
      </p:bgPr>
    </p:bg>
    <p:spTree>
      <p:nvGrpSpPr>
        <p:cNvPr id="1" name=""/>
        <p:cNvGrpSpPr/>
        <p:nvPr/>
      </p:nvGrpSpPr>
      <p:grpSpPr>
        <a:xfrm>
          <a:off x="0" y="0"/>
          <a:ext cx="0" cy="0"/>
          <a:chOff x="0" y="0"/>
          <a:chExt cx="0" cy="0"/>
        </a:xfrm>
      </p:grpSpPr>
      <p:sp>
        <p:nvSpPr>
          <p:cNvPr id="523" name="CustomShape 1"/>
          <p:cNvSpPr/>
          <p:nvPr/>
        </p:nvSpPr>
        <p:spPr>
          <a:xfrm>
            <a:off x="599040" y="121320"/>
            <a:ext cx="10797840" cy="1260720"/>
          </a:xfrm>
          <a:prstGeom prst="rect">
            <a:avLst/>
          </a:prstGeom>
          <a:noFill/>
          <a:ln>
            <a:noFill/>
          </a:ln>
        </p:spPr>
        <p:style>
          <a:lnRef idx="0"/>
          <a:fillRef idx="0"/>
          <a:effectRef idx="0"/>
          <a:fontRef idx="minor"/>
        </p:style>
        <p:txBody>
          <a:bodyPr lIns="0" rIns="0" tIns="0" bIns="0" anchor="b">
            <a:normAutofit/>
          </a:bodyPr>
          <a:p>
            <a:pPr marL="216000" indent="-214920">
              <a:lnSpc>
                <a:spcPct val="100000"/>
              </a:lnSpc>
              <a:buClr>
                <a:srgbClr val="000000"/>
              </a:buClr>
              <a:buSzPct val="45000"/>
              <a:buFont typeface="Wingdings" charset="2"/>
              <a:buChar char=""/>
            </a:pPr>
            <a:r>
              <a:rPr b="0" lang="en-US" sz="5400" spc="-1" strike="noStrike">
                <a:solidFill>
                  <a:srgbClr val="ffffff"/>
                </a:solidFill>
                <a:latin typeface="Source Sans Pro Light"/>
                <a:ea typeface="DejaVu Sans"/>
              </a:rPr>
              <a:t>The Threat</a:t>
            </a:r>
            <a:endParaRPr b="0" lang="en-US" sz="5400" spc="-1" strike="noStrike">
              <a:latin typeface="Arial"/>
            </a:endParaRPr>
          </a:p>
        </p:txBody>
      </p:sp>
      <p:sp>
        <p:nvSpPr>
          <p:cNvPr id="524" name="CustomShape 2"/>
          <p:cNvSpPr/>
          <p:nvPr/>
        </p:nvSpPr>
        <p:spPr>
          <a:xfrm>
            <a:off x="599040" y="1920240"/>
            <a:ext cx="10738800" cy="4662720"/>
          </a:xfrm>
          <a:prstGeom prst="rect">
            <a:avLst/>
          </a:prstGeom>
          <a:noFill/>
          <a:ln>
            <a:noFill/>
          </a:ln>
        </p:spPr>
        <p:style>
          <a:lnRef idx="0"/>
          <a:fillRef idx="0"/>
          <a:effectRef idx="0"/>
          <a:fontRef idx="minor"/>
        </p:style>
      </p:sp>
      <p:sp>
        <p:nvSpPr>
          <p:cNvPr id="525" name="CustomShape 3"/>
          <p:cNvSpPr/>
          <p:nvPr/>
        </p:nvSpPr>
        <p:spPr>
          <a:xfrm>
            <a:off x="599760" y="1768680"/>
            <a:ext cx="5252040" cy="4383720"/>
          </a:xfrm>
          <a:prstGeom prst="rect">
            <a:avLst/>
          </a:prstGeom>
          <a:noFill/>
          <a:ln>
            <a:noFill/>
          </a:ln>
        </p:spPr>
        <p:style>
          <a:lnRef idx="0"/>
          <a:fillRef idx="0"/>
          <a:effectRef idx="0"/>
          <a:fontRef idx="minor"/>
        </p:style>
        <p:txBody>
          <a:bodyPr lIns="0" rIns="0" tIns="0" bIns="0">
            <a:normAutofit/>
          </a:bodyPr>
          <a:p>
            <a:pPr>
              <a:lnSpc>
                <a:spcPct val="100000"/>
              </a:lnSpc>
              <a:spcBef>
                <a:spcPts val="1417"/>
              </a:spcBef>
            </a:pPr>
            <a:endParaRPr b="0" lang="en-US" sz="18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Censorship of communication apps!</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Signal used Amazon and Google services to circumvent censorship for folks with phone numbers in countries like UAE and Egypt</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These countries could not censor Signal without censoring Google or Amazon domains entirely</a:t>
            </a:r>
            <a:endParaRPr b="0" lang="en-US" sz="3200" spc="-1" strike="noStrike">
              <a:latin typeface="Arial"/>
            </a:endParaRPr>
          </a:p>
        </p:txBody>
      </p:sp>
      <p:pic>
        <p:nvPicPr>
          <p:cNvPr id="526" name="" descr=""/>
          <p:cNvPicPr/>
          <p:nvPr/>
        </p:nvPicPr>
        <p:blipFill>
          <a:blip r:embed="rId2"/>
          <a:stretch/>
        </p:blipFill>
        <p:spPr>
          <a:xfrm>
            <a:off x="6107400" y="2377440"/>
            <a:ext cx="5505120" cy="3457080"/>
          </a:xfrm>
          <a:prstGeom prst="rect">
            <a:avLst/>
          </a:prstGeom>
          <a:ln>
            <a:noFill/>
          </a:ln>
        </p:spPr>
      </p:pic>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1"/>
          <a:stretch>
            <a:fillRect/>
          </a:stretch>
        </a:blipFill>
      </p:bgPr>
    </p:bg>
    <p:spTree>
      <p:nvGrpSpPr>
        <p:cNvPr id="1" name=""/>
        <p:cNvGrpSpPr/>
        <p:nvPr/>
      </p:nvGrpSpPr>
      <p:grpSpPr>
        <a:xfrm>
          <a:off x="0" y="0"/>
          <a:ext cx="0" cy="0"/>
          <a:chOff x="0" y="0"/>
          <a:chExt cx="0" cy="0"/>
        </a:xfrm>
      </p:grpSpPr>
      <p:sp>
        <p:nvSpPr>
          <p:cNvPr id="527" name="CustomShape 1"/>
          <p:cNvSpPr/>
          <p:nvPr/>
        </p:nvSpPr>
        <p:spPr>
          <a:xfrm>
            <a:off x="599040" y="121320"/>
            <a:ext cx="10797840" cy="1260720"/>
          </a:xfrm>
          <a:prstGeom prst="rect">
            <a:avLst/>
          </a:prstGeom>
          <a:noFill/>
          <a:ln>
            <a:noFill/>
          </a:ln>
        </p:spPr>
        <p:style>
          <a:lnRef idx="0"/>
          <a:fillRef idx="0"/>
          <a:effectRef idx="0"/>
          <a:fontRef idx="minor"/>
        </p:style>
        <p:txBody>
          <a:bodyPr lIns="0" rIns="0" tIns="0" bIns="0" anchor="b">
            <a:normAutofit/>
          </a:bodyPr>
          <a:p>
            <a:pPr marL="216000" indent="-214920">
              <a:lnSpc>
                <a:spcPct val="100000"/>
              </a:lnSpc>
              <a:buClr>
                <a:srgbClr val="000000"/>
              </a:buClr>
              <a:buSzPct val="45000"/>
              <a:buFont typeface="Wingdings" charset="2"/>
              <a:buChar char=""/>
            </a:pPr>
            <a:r>
              <a:rPr b="0" lang="en-US" sz="5400" spc="-1" strike="noStrike">
                <a:solidFill>
                  <a:srgbClr val="ffffff"/>
                </a:solidFill>
                <a:latin typeface="Source Sans Pro Light"/>
                <a:ea typeface="DejaVu Sans"/>
              </a:rPr>
              <a:t>What Can be Done?</a:t>
            </a:r>
            <a:endParaRPr b="0" lang="en-US" sz="5400" spc="-1" strike="noStrike">
              <a:latin typeface="Arial"/>
            </a:endParaRPr>
          </a:p>
        </p:txBody>
      </p:sp>
      <p:sp>
        <p:nvSpPr>
          <p:cNvPr id="528" name="CustomShape 2"/>
          <p:cNvSpPr/>
          <p:nvPr/>
        </p:nvSpPr>
        <p:spPr>
          <a:xfrm>
            <a:off x="599040" y="1920240"/>
            <a:ext cx="10738800" cy="4662720"/>
          </a:xfrm>
          <a:prstGeom prst="rect">
            <a:avLst/>
          </a:prstGeom>
          <a:noFill/>
          <a:ln>
            <a:noFill/>
          </a:ln>
        </p:spPr>
        <p:style>
          <a:lnRef idx="0"/>
          <a:fillRef idx="0"/>
          <a:effectRef idx="0"/>
          <a:fontRef idx="minor"/>
        </p:style>
      </p:sp>
      <p:sp>
        <p:nvSpPr>
          <p:cNvPr id="529" name="CustomShape 3"/>
          <p:cNvSpPr/>
          <p:nvPr/>
        </p:nvSpPr>
        <p:spPr>
          <a:xfrm>
            <a:off x="599760" y="1925280"/>
            <a:ext cx="6166440" cy="43837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3200" spc="-1" strike="noStrike">
                <a:latin typeface="Arial"/>
              </a:rPr>
              <a:t>It doesn’t look like there’s an immediate solution on the horizon. </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a:t>
            </a:r>
            <a:r>
              <a:rPr b="0" lang="en-US" sz="3200" spc="-1" strike="noStrike">
                <a:latin typeface="Arial"/>
              </a:rPr>
              <a:t>In the meantime, the censors in these countries will have (at least temporarily) achieved their goals. Sadly, they didn’t have to do anything but wait,” says Marlinspike.</a:t>
            </a:r>
            <a:endParaRPr b="0" lang="en-US" sz="3200" spc="-1" strike="noStrike">
              <a:latin typeface="Arial"/>
            </a:endParaRPr>
          </a:p>
        </p:txBody>
      </p:sp>
      <p:pic>
        <p:nvPicPr>
          <p:cNvPr id="530" name="" descr=""/>
          <p:cNvPicPr/>
          <p:nvPr/>
        </p:nvPicPr>
        <p:blipFill>
          <a:blip r:embed="rId2"/>
          <a:stretch/>
        </p:blipFill>
        <p:spPr>
          <a:xfrm>
            <a:off x="6937920" y="2560320"/>
            <a:ext cx="4399920" cy="2309760"/>
          </a:xfrm>
          <a:prstGeom prst="rect">
            <a:avLst/>
          </a:prstGeom>
          <a:ln>
            <a:noFill/>
          </a:ln>
        </p:spPr>
      </p:pic>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1" name="CustomShape 1"/>
          <p:cNvSpPr/>
          <p:nvPr/>
        </p:nvSpPr>
        <p:spPr>
          <a:xfrm>
            <a:off x="548640" y="301320"/>
            <a:ext cx="10797840" cy="4452840"/>
          </a:xfrm>
          <a:prstGeom prst="rect">
            <a:avLst/>
          </a:prstGeom>
          <a:noFill/>
          <a:ln>
            <a:noFill/>
          </a:ln>
        </p:spPr>
        <p:style>
          <a:lnRef idx="0"/>
          <a:fillRef idx="0"/>
          <a:effectRef idx="0"/>
          <a:fontRef idx="minor"/>
        </p:style>
        <p:txBody>
          <a:bodyPr lIns="0" rIns="0" tIns="0" bIns="0" anchor="b">
            <a:normAutofit/>
          </a:bodyPr>
          <a:p>
            <a:r>
              <a:rPr b="0" lang="en-US" sz="8000" spc="-1" strike="noStrike">
                <a:solidFill>
                  <a:srgbClr val="04617b"/>
                </a:solidFill>
                <a:latin typeface="Source Sans Pro Light"/>
                <a:ea typeface="DejaVu Sans"/>
              </a:rPr>
              <a:t>Story #2: </a:t>
            </a:r>
            <a:r>
              <a:rPr b="0" lang="en-US" sz="2600" spc="-1" strike="noStrike">
                <a:solidFill>
                  <a:srgbClr val="04617b"/>
                </a:solidFill>
                <a:latin typeface="Source Sans Pro Light"/>
                <a:ea typeface="DejaVu Sans"/>
              </a:rPr>
              <a:t>CBP has to follow rules (WAAAAAAAA!!!)</a:t>
            </a:r>
            <a:endParaRPr b="0" lang="en-US" sz="2600" spc="-1" strike="noStrike">
              <a:latin typeface="Arial"/>
            </a:endParaRPr>
          </a:p>
        </p:txBody>
      </p:sp>
      <p:sp>
        <p:nvSpPr>
          <p:cNvPr id="532" name="CustomShape 2"/>
          <p:cNvSpPr/>
          <p:nvPr/>
        </p:nvSpPr>
        <p:spPr>
          <a:xfrm>
            <a:off x="552960" y="5216400"/>
            <a:ext cx="10789200" cy="1548720"/>
          </a:xfrm>
          <a:prstGeom prst="rect">
            <a:avLst/>
          </a:prstGeom>
          <a:noFill/>
          <a:ln>
            <a:noFill/>
          </a:ln>
        </p:spPr>
        <p:style>
          <a:lnRef idx="0"/>
          <a:fillRef idx="0"/>
          <a:effectRef idx="0"/>
          <a:fontRef idx="minor"/>
        </p:style>
        <p:txBody>
          <a:bodyPr lIns="0" rIns="0" tIns="0" bIns="0">
            <a:normAutofit/>
          </a:bodyPr>
          <a:p>
            <a:pPr marL="432000" indent="-322560">
              <a:lnSpc>
                <a:spcPct val="100000"/>
              </a:lnSpc>
              <a:spcAft>
                <a:spcPts val="1233"/>
              </a:spcAft>
              <a:buClr>
                <a:srgbClr val="f49100"/>
              </a:buClr>
              <a:buSzPct val="45000"/>
              <a:buFont typeface="Wingdings" charset="2"/>
              <a:buChar char=""/>
            </a:pPr>
            <a:r>
              <a:rPr b="0" lang="en-US" sz="2800" spc="-1" strike="noStrike">
                <a:solidFill>
                  <a:srgbClr val="dbf5f9"/>
                </a:solidFill>
                <a:latin typeface="Source Sans Pro"/>
                <a:ea typeface="DejaVu Sans"/>
              </a:rPr>
              <a:t>Another Federal Court Rules the Fourth Amendment Applies at the Border</a:t>
            </a:r>
            <a:endParaRPr b="0" lang="en-US" sz="2800" spc="-1" strike="noStrike">
              <a:latin typeface="Arial"/>
            </a:endParaRPr>
          </a:p>
          <a:p>
            <a:pPr marL="432000" indent="-322560">
              <a:lnSpc>
                <a:spcPct val="100000"/>
              </a:lnSpc>
              <a:spcAft>
                <a:spcPts val="1233"/>
              </a:spcAft>
              <a:buClr>
                <a:srgbClr val="f49100"/>
              </a:buClr>
              <a:buSzPct val="45000"/>
              <a:buFont typeface="Wingdings" charset="2"/>
              <a:buChar char=""/>
            </a:pPr>
            <a:r>
              <a:rPr b="0" i="1" lang="en-US" sz="2800" spc="-1" strike="noStrike">
                <a:solidFill>
                  <a:srgbClr val="dbf5f9"/>
                </a:solidFill>
                <a:latin typeface="Source Sans Pro"/>
                <a:ea typeface="DejaVu Sans"/>
              </a:rPr>
              <a:t>ACLU</a:t>
            </a:r>
            <a:endParaRPr b="0" lang="en-US" sz="2800" spc="-1" strike="noStrike">
              <a:latin typeface="Arial"/>
            </a:endParaRPr>
          </a:p>
          <a:p>
            <a:pPr marL="432000" indent="-322560">
              <a:lnSpc>
                <a:spcPct val="100000"/>
              </a:lnSpc>
              <a:spcAft>
                <a:spcPts val="1233"/>
              </a:spcAft>
              <a:buClr>
                <a:srgbClr val="f49100"/>
              </a:buClr>
              <a:buSzPct val="45000"/>
              <a:buFont typeface="Wingdings" charset="2"/>
              <a:buChar char=""/>
            </a:pPr>
            <a:r>
              <a:rPr b="0" i="1" lang="en-US" sz="2800" spc="-1" strike="noStrike">
                <a:solidFill>
                  <a:srgbClr val="dbf5f9"/>
                </a:solidFill>
                <a:latin typeface="Source Sans Pro"/>
                <a:ea typeface="DejaVu Sans"/>
              </a:rPr>
              <a:t> </a:t>
            </a:r>
            <a:r>
              <a:rPr b="0" lang="en-US" sz="2800" spc="-1" strike="noStrike">
                <a:solidFill>
                  <a:srgbClr val="dbf5f9"/>
                </a:solidFill>
                <a:latin typeface="Source Sans Pro"/>
                <a:ea typeface="DejaVu Sans"/>
              </a:rPr>
              <a:t>May 9th, 2018</a:t>
            </a:r>
            <a:endParaRPr b="0" lang="en-US" sz="2800" spc="-1" strike="noStrike">
              <a:latin typeface="Arial"/>
            </a:endParaRPr>
          </a:p>
          <a:p>
            <a:pPr>
              <a:lnSpc>
                <a:spcPct val="100000"/>
              </a:lnSpc>
              <a:spcAft>
                <a:spcPts val="1233"/>
              </a:spcAft>
            </a:pPr>
            <a:endParaRPr b="0" lang="en-US" sz="2800" spc="-1" strike="noStrike">
              <a:latin typeface="Arial"/>
            </a:endParaRPr>
          </a:p>
        </p:txBody>
      </p:sp>
      <p:pic>
        <p:nvPicPr>
          <p:cNvPr id="533" name="" descr=""/>
          <p:cNvPicPr/>
          <p:nvPr/>
        </p:nvPicPr>
        <p:blipFill>
          <a:blip r:embed="rId1"/>
          <a:stretch/>
        </p:blipFill>
        <p:spPr>
          <a:xfrm>
            <a:off x="6766560" y="182880"/>
            <a:ext cx="4754520" cy="3328200"/>
          </a:xfrm>
          <a:prstGeom prst="rect">
            <a:avLst/>
          </a:prstGeom>
          <a:ln>
            <a:noFill/>
          </a:ln>
        </p:spPr>
      </p:pic>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1"/>
          <a:stretch>
            <a:fillRect/>
          </a:stretch>
        </a:blipFill>
      </p:bgPr>
    </p:bg>
    <p:spTree>
      <p:nvGrpSpPr>
        <p:cNvPr id="1" name=""/>
        <p:cNvGrpSpPr/>
        <p:nvPr/>
      </p:nvGrpSpPr>
      <p:grpSpPr>
        <a:xfrm>
          <a:off x="0" y="0"/>
          <a:ext cx="0" cy="0"/>
          <a:chOff x="0" y="0"/>
          <a:chExt cx="0" cy="0"/>
        </a:xfrm>
      </p:grpSpPr>
      <p:sp>
        <p:nvSpPr>
          <p:cNvPr id="534" name="CustomShape 1"/>
          <p:cNvSpPr/>
          <p:nvPr/>
        </p:nvSpPr>
        <p:spPr>
          <a:xfrm>
            <a:off x="599040" y="121320"/>
            <a:ext cx="10797840" cy="1260720"/>
          </a:xfrm>
          <a:prstGeom prst="rect">
            <a:avLst/>
          </a:prstGeom>
          <a:noFill/>
          <a:ln>
            <a:noFill/>
          </a:ln>
        </p:spPr>
        <p:style>
          <a:lnRef idx="0"/>
          <a:fillRef idx="0"/>
          <a:effectRef idx="0"/>
          <a:fontRef idx="minor"/>
        </p:style>
        <p:txBody>
          <a:bodyPr lIns="0" rIns="0" tIns="0" bIns="0" anchor="b">
            <a:normAutofit/>
          </a:bodyPr>
          <a:p>
            <a:pPr marL="216000" indent="-214920">
              <a:lnSpc>
                <a:spcPct val="100000"/>
              </a:lnSpc>
              <a:buClr>
                <a:srgbClr val="000000"/>
              </a:buClr>
              <a:buSzPct val="45000"/>
              <a:buFont typeface="Wingdings" charset="2"/>
              <a:buChar char=""/>
            </a:pPr>
            <a:r>
              <a:rPr b="0" lang="en-US" sz="5400" spc="-1" strike="noStrike">
                <a:solidFill>
                  <a:srgbClr val="ffffff"/>
                </a:solidFill>
                <a:latin typeface="Source Sans Pro Light"/>
                <a:ea typeface="DejaVu Sans"/>
              </a:rPr>
              <a:t>The Story</a:t>
            </a:r>
            <a:endParaRPr b="0" lang="en-US" sz="5400" spc="-1" strike="noStrike">
              <a:latin typeface="Arial"/>
            </a:endParaRPr>
          </a:p>
        </p:txBody>
      </p:sp>
      <p:sp>
        <p:nvSpPr>
          <p:cNvPr id="535" name="CustomShape 2"/>
          <p:cNvSpPr/>
          <p:nvPr/>
        </p:nvSpPr>
        <p:spPr>
          <a:xfrm>
            <a:off x="599040" y="1920240"/>
            <a:ext cx="10738800" cy="4662720"/>
          </a:xfrm>
          <a:prstGeom prst="rect">
            <a:avLst/>
          </a:prstGeom>
          <a:noFill/>
          <a:ln>
            <a:noFill/>
          </a:ln>
        </p:spPr>
        <p:style>
          <a:lnRef idx="0"/>
          <a:fillRef idx="0"/>
          <a:effectRef idx="0"/>
          <a:fontRef idx="minor"/>
        </p:style>
      </p:sp>
      <p:sp>
        <p:nvSpPr>
          <p:cNvPr id="536" name="CustomShape 3"/>
          <p:cNvSpPr/>
          <p:nvPr/>
        </p:nvSpPr>
        <p:spPr>
          <a:xfrm>
            <a:off x="548640" y="1645920"/>
            <a:ext cx="10423800" cy="5637600"/>
          </a:xfrm>
          <a:prstGeom prst="rect">
            <a:avLst/>
          </a:prstGeom>
          <a:noFill/>
          <a:ln>
            <a:noFill/>
          </a:ln>
        </p:spPr>
        <p:style>
          <a:lnRef idx="0"/>
          <a:fillRef idx="0"/>
          <a:effectRef idx="0"/>
          <a:fontRef idx="minor"/>
        </p:style>
        <p:txBody>
          <a:bodyPr lIns="0" rIns="0" tIns="0" bIns="0">
            <a:normAutofit/>
          </a:bodyPr>
          <a:p>
            <a:pPr marL="432000" indent="-323640" algn="ctr">
              <a:lnSpc>
                <a:spcPct val="100000"/>
              </a:lnSpc>
              <a:spcBef>
                <a:spcPts val="1417"/>
              </a:spcBef>
              <a:buClr>
                <a:srgbClr val="000000"/>
              </a:buClr>
              <a:buSzPct val="45000"/>
              <a:buFont typeface="Wingdings" charset="2"/>
              <a:buChar char=""/>
            </a:pPr>
            <a:r>
              <a:rPr b="0" lang="en-US" sz="3200" spc="-1" strike="noStrike">
                <a:latin typeface="Arial"/>
              </a:rPr>
              <a:t>A federal appeals court in Virginia ruled that under the Fourth Amendment, U.S. border authorities cannot search travelers’ cell phones and other electronic devices without individualized suspicion of wrongdoing.</a:t>
            </a:r>
            <a:endParaRPr b="0" lang="en-US" sz="3200" spc="-1" strike="noStrike">
              <a:latin typeface="Arial"/>
            </a:endParaRPr>
          </a:p>
          <a:p>
            <a:pPr marL="432000" indent="-323640" algn="ctr">
              <a:lnSpc>
                <a:spcPct val="100000"/>
              </a:lnSpc>
              <a:spcBef>
                <a:spcPts val="1417"/>
              </a:spcBef>
              <a:buClr>
                <a:srgbClr val="000000"/>
              </a:buClr>
              <a:buSzPct val="45000"/>
              <a:buFont typeface="Wingdings" charset="2"/>
              <a:buChar char=""/>
            </a:pPr>
            <a:r>
              <a:rPr b="0" i="1" lang="en-US" sz="3200" spc="-1" strike="noStrike">
                <a:latin typeface="Arial"/>
              </a:rPr>
              <a:t>“</a:t>
            </a:r>
            <a:r>
              <a:rPr b="0" i="1" lang="en-US" sz="3200" spc="-1" strike="noStrike">
                <a:latin typeface="Arial"/>
              </a:rPr>
              <a:t>In the case, United States v. Kolsuz, border agents stopped a traveler as he boarded an international flight at Dulles Airport and found firearm parts in his checked luggage, which they suspected he lacked a license to export. Without obtaining a search warrant, agents seized the traveler’s phone, briefly searched it at the airport, and then sent it to a separate facility where investigators conducted a thorough “forensic” search of all of the data saved on the device. That included all of the traveler’s “personal contact lists, emails, messenger conversations, photographs, videos, calendar, web browsing history, and call logs, along with a history of [his] physical location down to precise GPS coordinates.” </a:t>
            </a:r>
            <a:endParaRPr b="0" lang="en-US" sz="3200" spc="-1" strike="noStrike">
              <a:latin typeface="Arial"/>
            </a:endParaRPr>
          </a:p>
        </p:txBody>
      </p:sp>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1"/>
          <a:stretch>
            <a:fillRect/>
          </a:stretch>
        </a:blipFill>
      </p:bgPr>
    </p:bg>
    <p:spTree>
      <p:nvGrpSpPr>
        <p:cNvPr id="1" name=""/>
        <p:cNvGrpSpPr/>
        <p:nvPr/>
      </p:nvGrpSpPr>
      <p:grpSpPr>
        <a:xfrm>
          <a:off x="0" y="0"/>
          <a:ext cx="0" cy="0"/>
          <a:chOff x="0" y="0"/>
          <a:chExt cx="0" cy="0"/>
        </a:xfrm>
      </p:grpSpPr>
      <p:sp>
        <p:nvSpPr>
          <p:cNvPr id="537" name="CustomShape 1"/>
          <p:cNvSpPr/>
          <p:nvPr/>
        </p:nvSpPr>
        <p:spPr>
          <a:xfrm>
            <a:off x="599040" y="121320"/>
            <a:ext cx="10797840" cy="1260720"/>
          </a:xfrm>
          <a:prstGeom prst="rect">
            <a:avLst/>
          </a:prstGeom>
          <a:noFill/>
          <a:ln>
            <a:noFill/>
          </a:ln>
        </p:spPr>
        <p:style>
          <a:lnRef idx="0"/>
          <a:fillRef idx="0"/>
          <a:effectRef idx="0"/>
          <a:fontRef idx="minor"/>
        </p:style>
        <p:txBody>
          <a:bodyPr lIns="0" rIns="0" tIns="0" bIns="0" anchor="b">
            <a:normAutofit/>
          </a:bodyPr>
          <a:p>
            <a:pPr marL="216000" indent="-214920">
              <a:lnSpc>
                <a:spcPct val="100000"/>
              </a:lnSpc>
              <a:buClr>
                <a:srgbClr val="000000"/>
              </a:buClr>
              <a:buSzPct val="45000"/>
              <a:buFont typeface="Wingdings" charset="2"/>
              <a:buChar char=""/>
            </a:pPr>
            <a:r>
              <a:rPr b="0" lang="en-US" sz="5400" spc="-1" strike="noStrike">
                <a:solidFill>
                  <a:srgbClr val="ffffff"/>
                </a:solidFill>
                <a:latin typeface="Source Sans Pro Light"/>
                <a:ea typeface="DejaVu Sans"/>
              </a:rPr>
              <a:t>What’s It Mean?</a:t>
            </a:r>
            <a:endParaRPr b="0" lang="en-US" sz="5400" spc="-1" strike="noStrike">
              <a:latin typeface="Arial"/>
            </a:endParaRPr>
          </a:p>
        </p:txBody>
      </p:sp>
      <p:sp>
        <p:nvSpPr>
          <p:cNvPr id="538" name="CustomShape 2"/>
          <p:cNvSpPr/>
          <p:nvPr/>
        </p:nvSpPr>
        <p:spPr>
          <a:xfrm>
            <a:off x="599040" y="1920240"/>
            <a:ext cx="10738800" cy="4662720"/>
          </a:xfrm>
          <a:prstGeom prst="rect">
            <a:avLst/>
          </a:prstGeom>
          <a:noFill/>
          <a:ln>
            <a:noFill/>
          </a:ln>
        </p:spPr>
        <p:style>
          <a:lnRef idx="0"/>
          <a:fillRef idx="0"/>
          <a:effectRef idx="0"/>
          <a:fontRef idx="minor"/>
        </p:style>
      </p:sp>
      <p:sp>
        <p:nvSpPr>
          <p:cNvPr id="539" name="CustomShape 3"/>
          <p:cNvSpPr/>
          <p:nvPr/>
        </p:nvSpPr>
        <p:spPr>
          <a:xfrm>
            <a:off x="599760" y="1645920"/>
            <a:ext cx="5983560" cy="56689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3200" spc="-1" strike="noStrike">
                <a:latin typeface="Arial"/>
              </a:rPr>
              <a:t>The government should have been required to get a search warrant from a judge.</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Border agents must demonstrate good reason to believe the traveler was violating the law before conducting the search. </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ACLU the court to reject the government’s argument that cell phones should be treated the same as regular luggage, which border authorities are routinely allowed to search without a warrant or any individualized suspicion.</a:t>
            </a:r>
            <a:endParaRPr b="0" lang="en-US" sz="3200" spc="-1" strike="noStrike">
              <a:latin typeface="Arial"/>
            </a:endParaRPr>
          </a:p>
        </p:txBody>
      </p:sp>
      <p:pic>
        <p:nvPicPr>
          <p:cNvPr id="540" name="" descr=""/>
          <p:cNvPicPr/>
          <p:nvPr/>
        </p:nvPicPr>
        <p:blipFill>
          <a:blip r:embed="rId2"/>
          <a:stretch/>
        </p:blipFill>
        <p:spPr>
          <a:xfrm>
            <a:off x="7040880" y="1691280"/>
            <a:ext cx="3565800" cy="2331720"/>
          </a:xfrm>
          <a:prstGeom prst="rect">
            <a:avLst/>
          </a:prstGeom>
          <a:ln>
            <a:noFill/>
          </a:ln>
        </p:spPr>
      </p:pic>
      <p:pic>
        <p:nvPicPr>
          <p:cNvPr id="541" name="" descr=""/>
          <p:cNvPicPr/>
          <p:nvPr/>
        </p:nvPicPr>
        <p:blipFill>
          <a:blip r:embed="rId3"/>
          <a:stretch/>
        </p:blipFill>
        <p:spPr>
          <a:xfrm>
            <a:off x="6931080" y="4352400"/>
            <a:ext cx="3949920" cy="2962440"/>
          </a:xfrm>
          <a:prstGeom prst="rect">
            <a:avLst/>
          </a:prstGeom>
          <a:ln>
            <a:noFill/>
          </a:ln>
        </p:spPr>
      </p:pic>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1"/>
          <a:stretch>
            <a:fillRect/>
          </a:stretch>
        </a:blipFill>
      </p:bgPr>
    </p:bg>
    <p:spTree>
      <p:nvGrpSpPr>
        <p:cNvPr id="1" name=""/>
        <p:cNvGrpSpPr/>
        <p:nvPr/>
      </p:nvGrpSpPr>
      <p:grpSpPr>
        <a:xfrm>
          <a:off x="0" y="0"/>
          <a:ext cx="0" cy="0"/>
          <a:chOff x="0" y="0"/>
          <a:chExt cx="0" cy="0"/>
        </a:xfrm>
      </p:grpSpPr>
      <p:sp>
        <p:nvSpPr>
          <p:cNvPr id="542" name="CustomShape 1"/>
          <p:cNvSpPr/>
          <p:nvPr/>
        </p:nvSpPr>
        <p:spPr>
          <a:xfrm>
            <a:off x="599040" y="121320"/>
            <a:ext cx="10797840" cy="1260720"/>
          </a:xfrm>
          <a:prstGeom prst="rect">
            <a:avLst/>
          </a:prstGeom>
          <a:noFill/>
          <a:ln>
            <a:noFill/>
          </a:ln>
        </p:spPr>
        <p:style>
          <a:lnRef idx="0"/>
          <a:fillRef idx="0"/>
          <a:effectRef idx="0"/>
          <a:fontRef idx="minor"/>
        </p:style>
        <p:txBody>
          <a:bodyPr lIns="0" rIns="0" tIns="0" bIns="0" anchor="b">
            <a:normAutofit/>
          </a:bodyPr>
          <a:p>
            <a:pPr marL="216000" indent="-214920">
              <a:lnSpc>
                <a:spcPct val="100000"/>
              </a:lnSpc>
              <a:buClr>
                <a:srgbClr val="000000"/>
              </a:buClr>
              <a:buSzPct val="45000"/>
              <a:buFont typeface="Wingdings" charset="2"/>
              <a:buChar char=""/>
            </a:pPr>
            <a:r>
              <a:rPr b="0" lang="en-US" sz="5400" spc="-1" strike="noStrike">
                <a:solidFill>
                  <a:srgbClr val="ffffff"/>
                </a:solidFill>
                <a:latin typeface="Source Sans Pro Light"/>
                <a:ea typeface="DejaVu Sans"/>
              </a:rPr>
              <a:t>What Can be Done?</a:t>
            </a:r>
            <a:endParaRPr b="0" lang="en-US" sz="5400" spc="-1" strike="noStrike">
              <a:latin typeface="Arial"/>
            </a:endParaRPr>
          </a:p>
        </p:txBody>
      </p:sp>
      <p:sp>
        <p:nvSpPr>
          <p:cNvPr id="543" name="CustomShape 2"/>
          <p:cNvSpPr/>
          <p:nvPr/>
        </p:nvSpPr>
        <p:spPr>
          <a:xfrm>
            <a:off x="599040" y="1920240"/>
            <a:ext cx="10738800" cy="4662720"/>
          </a:xfrm>
          <a:prstGeom prst="rect">
            <a:avLst/>
          </a:prstGeom>
          <a:noFill/>
          <a:ln>
            <a:noFill/>
          </a:ln>
        </p:spPr>
        <p:style>
          <a:lnRef idx="0"/>
          <a:fillRef idx="0"/>
          <a:effectRef idx="0"/>
          <a:fontRef idx="minor"/>
        </p:style>
      </p:sp>
      <p:sp>
        <p:nvSpPr>
          <p:cNvPr id="544" name="CustomShape 3"/>
          <p:cNvSpPr/>
          <p:nvPr/>
        </p:nvSpPr>
        <p:spPr>
          <a:xfrm>
            <a:off x="599760" y="1768680"/>
            <a:ext cx="5892120" cy="54547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3200" spc="-1" strike="noStrike">
                <a:latin typeface="Arial"/>
              </a:rPr>
              <a:t>The Fourth Circuit’s decision is a significant step in the right direction, but more clarity is needed. </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The ACLU, along with the Electronic Frontier Foundation, has sued the federal government on behalf of 11 people who were subjected to suspicionless searches of their phones and laptops when coming home to the U.S. </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Requiring border agents to get a warrant based on probable cause is the only way to fully ensure that travelers’ Fourth Amendment rights are not violated just because they find themselves at the border. </a:t>
            </a:r>
            <a:endParaRPr b="0" lang="en-US" sz="3200" spc="-1" strike="noStrike">
              <a:latin typeface="Arial"/>
            </a:endParaRPr>
          </a:p>
        </p:txBody>
      </p:sp>
      <p:pic>
        <p:nvPicPr>
          <p:cNvPr id="545" name="" descr=""/>
          <p:cNvPicPr/>
          <p:nvPr/>
        </p:nvPicPr>
        <p:blipFill>
          <a:blip r:embed="rId2"/>
          <a:stretch/>
        </p:blipFill>
        <p:spPr>
          <a:xfrm>
            <a:off x="6783120" y="2523960"/>
            <a:ext cx="4737960" cy="3510720"/>
          </a:xfrm>
          <a:prstGeom prst="rect">
            <a:avLst/>
          </a:prstGeom>
          <a:ln>
            <a:noFill/>
          </a:ln>
        </p:spPr>
      </p:pic>
    </p:spTree>
  </p:cSld>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6" name="CustomShape 1"/>
          <p:cNvSpPr/>
          <p:nvPr/>
        </p:nvSpPr>
        <p:spPr>
          <a:xfrm>
            <a:off x="731520" y="2327760"/>
            <a:ext cx="10606320" cy="2425680"/>
          </a:xfrm>
          <a:prstGeom prst="rect">
            <a:avLst/>
          </a:prstGeom>
          <a:noFill/>
          <a:ln>
            <a:noFill/>
          </a:ln>
        </p:spPr>
        <p:style>
          <a:lnRef idx="0"/>
          <a:fillRef idx="0"/>
          <a:effectRef idx="0"/>
          <a:fontRef idx="minor"/>
        </p:style>
        <p:txBody>
          <a:bodyPr lIns="36000" rIns="36000" tIns="36000" bIns="36000" anchor="ctr"/>
          <a:p>
            <a:pPr algn="ctr">
              <a:lnSpc>
                <a:spcPct val="100000"/>
              </a:lnSpc>
            </a:pPr>
            <a:r>
              <a:rPr b="0" lang="en-US" sz="9600" spc="-1" strike="noStrike">
                <a:solidFill>
                  <a:srgbClr val="000000"/>
                </a:solidFill>
                <a:latin typeface="Source Sans Pro"/>
                <a:ea typeface="DejaVu Sans"/>
              </a:rPr>
              <a:t>STRETCH BREAK</a:t>
            </a:r>
            <a:endParaRPr b="0" lang="en-US" sz="9600" spc="-1" strike="noStrike">
              <a:latin typeface="Arial"/>
            </a:endParaRPr>
          </a:p>
        </p:txBody>
      </p:sp>
    </p:spTree>
  </p:cSld>
  <p:timing>
    <p:tnLst>
      <p:par>
        <p:cTn id="39" dur="indefinite" restart="never" nodeType="tmRoot">
          <p:childTnLst>
            <p:seq>
              <p:cTn id="40"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7" name="CustomShape 1"/>
          <p:cNvSpPr/>
          <p:nvPr/>
        </p:nvSpPr>
        <p:spPr>
          <a:xfrm>
            <a:off x="1005840" y="4572000"/>
            <a:ext cx="9783360" cy="2336040"/>
          </a:xfrm>
          <a:prstGeom prst="rect">
            <a:avLst/>
          </a:prstGeom>
          <a:noFill/>
          <a:ln>
            <a:noFill/>
          </a:ln>
        </p:spPr>
        <p:style>
          <a:lnRef idx="0"/>
          <a:fillRef idx="0"/>
          <a:effectRef idx="0"/>
          <a:fontRef idx="minor"/>
        </p:style>
        <p:txBody>
          <a:bodyPr lIns="36000" rIns="36000" tIns="36000" bIns="36000" anchor="ctr"/>
          <a:p>
            <a:pPr algn="ctr">
              <a:lnSpc>
                <a:spcPct val="100000"/>
              </a:lnSpc>
            </a:pPr>
            <a:r>
              <a:rPr b="0" lang="en-US" sz="4800" spc="-1" strike="noStrike">
                <a:solidFill>
                  <a:srgbClr val="000000"/>
                </a:solidFill>
                <a:latin typeface="Lemon/Milk light"/>
                <a:ea typeface="DejaVu Sans"/>
              </a:rPr>
              <a:t>No clouds no Masters</a:t>
            </a:r>
            <a:endParaRPr b="0" lang="en-US" sz="4800" spc="-1" strike="noStrike">
              <a:latin typeface="Arial"/>
            </a:endParaRPr>
          </a:p>
          <a:p>
            <a:pPr algn="ctr">
              <a:lnSpc>
                <a:spcPct val="100000"/>
              </a:lnSpc>
            </a:pPr>
            <a:r>
              <a:rPr b="0" lang="en-US" sz="4800" spc="-1" strike="noStrike">
                <a:solidFill>
                  <a:srgbClr val="000000"/>
                </a:solidFill>
                <a:latin typeface="Courier New"/>
                <a:ea typeface="DejaVu Sans"/>
              </a:rPr>
              <a:t>GDPR, CLOUD ACT, and privacy across borders</a:t>
            </a:r>
            <a:endParaRPr b="0" lang="en-US" sz="4800" spc="-1" strike="noStrike">
              <a:latin typeface="Arial"/>
            </a:endParaRPr>
          </a:p>
        </p:txBody>
      </p:sp>
      <p:pic>
        <p:nvPicPr>
          <p:cNvPr id="548" name="" descr=""/>
          <p:cNvPicPr/>
          <p:nvPr/>
        </p:nvPicPr>
        <p:blipFill>
          <a:blip r:embed="rId1"/>
          <a:stretch/>
        </p:blipFill>
        <p:spPr>
          <a:xfrm>
            <a:off x="2003760" y="544680"/>
            <a:ext cx="7688520" cy="3844080"/>
          </a:xfrm>
          <a:prstGeom prst="rect">
            <a:avLst/>
          </a:prstGeom>
          <a:ln>
            <a:noFill/>
          </a:ln>
        </p:spPr>
      </p:pic>
    </p:spTree>
  </p:cSld>
  <p:timing>
    <p:tnLst>
      <p:par>
        <p:cTn id="41" dur="indefinite" restart="never" nodeType="tmRoot">
          <p:childTnLst>
            <p:seq>
              <p:cTn id="42"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9" name="CustomShape 1"/>
          <p:cNvSpPr/>
          <p:nvPr/>
        </p:nvSpPr>
        <p:spPr>
          <a:xfrm>
            <a:off x="599040" y="121320"/>
            <a:ext cx="10797840" cy="126144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latin typeface="Source Sans Pro Light"/>
                <a:ea typeface="DejaVu Sans"/>
              </a:rPr>
              <a:t>GDPR</a:t>
            </a:r>
            <a:endParaRPr b="0" lang="en-US" sz="6000" spc="-1" strike="noStrike">
              <a:latin typeface="Arial"/>
            </a:endParaRPr>
          </a:p>
        </p:txBody>
      </p:sp>
      <p:sp>
        <p:nvSpPr>
          <p:cNvPr id="550" name="CustomShape 2"/>
          <p:cNvSpPr/>
          <p:nvPr/>
        </p:nvSpPr>
        <p:spPr>
          <a:xfrm>
            <a:off x="599040" y="1828800"/>
            <a:ext cx="5252760" cy="539424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3200" spc="-1" strike="noStrike">
                <a:latin typeface="Arial"/>
              </a:rPr>
              <a:t>GDPR- </a:t>
            </a:r>
            <a:r>
              <a:rPr b="1" lang="en-US" sz="3200" spc="-1" strike="noStrike">
                <a:latin typeface="Arial"/>
              </a:rPr>
              <a:t>G</a:t>
            </a:r>
            <a:r>
              <a:rPr b="0" lang="en-US" sz="3200" spc="-1" strike="noStrike">
                <a:latin typeface="Arial"/>
              </a:rPr>
              <a:t>eneral </a:t>
            </a:r>
            <a:r>
              <a:rPr b="1" lang="en-US" sz="3200" spc="-1" strike="noStrike">
                <a:latin typeface="Arial"/>
              </a:rPr>
              <a:t>D</a:t>
            </a:r>
            <a:r>
              <a:rPr b="0" lang="en-US" sz="3200" spc="-1" strike="noStrike">
                <a:latin typeface="Arial"/>
              </a:rPr>
              <a:t>ata </a:t>
            </a:r>
            <a:r>
              <a:rPr b="1" lang="en-US" sz="3200" spc="-1" strike="noStrike">
                <a:latin typeface="Arial"/>
              </a:rPr>
              <a:t>P</a:t>
            </a:r>
            <a:r>
              <a:rPr b="0" lang="en-US" sz="3200" spc="-1" strike="noStrike">
                <a:latin typeface="Arial"/>
              </a:rPr>
              <a:t>rotection </a:t>
            </a:r>
            <a:r>
              <a:rPr b="1" lang="en-US" sz="3200" spc="-1" strike="noStrike">
                <a:latin typeface="Arial"/>
              </a:rPr>
              <a:t>R</a:t>
            </a:r>
            <a:r>
              <a:rPr b="0" lang="en-US" sz="3200" spc="-1" strike="noStrike">
                <a:latin typeface="Arial"/>
              </a:rPr>
              <a:t>egulation</a:t>
            </a:r>
            <a:endParaRPr b="0" lang="en-US" sz="32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Becomes enforceable in E.U on May 25</a:t>
            </a:r>
            <a:r>
              <a:rPr b="0" lang="en-US" sz="2800" spc="-1" strike="noStrike" baseline="101000">
                <a:latin typeface="Arial"/>
              </a:rPr>
              <a:t>th</a:t>
            </a:r>
            <a:r>
              <a:rPr b="0" lang="en-US" sz="2800" spc="-1" strike="noStrike">
                <a:latin typeface="Arial"/>
              </a:rPr>
              <a:t> 2018</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Will also apply to organizations located outside of the EU if they offer interact with EU</a:t>
            </a:r>
            <a:endParaRPr b="0" lang="en-US" sz="2800" spc="-1" strike="noStrike">
              <a:latin typeface="Arial"/>
            </a:endParaRPr>
          </a:p>
          <a:p>
            <a:pPr>
              <a:lnSpc>
                <a:spcPct val="100000"/>
              </a:lnSpc>
              <a:spcBef>
                <a:spcPts val="1134"/>
              </a:spcBef>
            </a:pPr>
            <a:endParaRPr b="0" lang="en-US" sz="2800" spc="-1" strike="noStrike">
              <a:latin typeface="Arial"/>
            </a:endParaRPr>
          </a:p>
          <a:p>
            <a:pPr>
              <a:lnSpc>
                <a:spcPct val="100000"/>
              </a:lnSpc>
              <a:spcBef>
                <a:spcPts val="1417"/>
              </a:spcBef>
            </a:pPr>
            <a:endParaRPr b="0" lang="en-US" sz="2800" spc="-1" strike="noStrike">
              <a:latin typeface="Arial"/>
            </a:endParaRPr>
          </a:p>
        </p:txBody>
      </p:sp>
      <p:sp>
        <p:nvSpPr>
          <p:cNvPr id="551" name="CustomShape 3"/>
          <p:cNvSpPr/>
          <p:nvPr/>
        </p:nvSpPr>
        <p:spPr>
          <a:xfrm>
            <a:off x="6309360" y="1737720"/>
            <a:ext cx="5120280" cy="539424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3200" spc="-1" strike="noStrike">
                <a:latin typeface="Arial"/>
              </a:rPr>
              <a:t>Rights</a:t>
            </a:r>
            <a:endParaRPr b="0" lang="en-US" sz="32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To be informed</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Access</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Rectification</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Erasure (a.k.a right to be forgotten)</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Restrict Processing</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Portability</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To Object</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Automated Decision Transparency</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Accountability</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Transfer of Data</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Breach Notification</a:t>
            </a:r>
            <a:endParaRPr b="0" lang="en-US" sz="2800" spc="-1" strike="noStrike">
              <a:latin typeface="Arial"/>
            </a:endParaRPr>
          </a:p>
        </p:txBody>
      </p:sp>
      <p:pic>
        <p:nvPicPr>
          <p:cNvPr id="552" name="" descr=""/>
          <p:cNvPicPr/>
          <p:nvPr/>
        </p:nvPicPr>
        <p:blipFill>
          <a:blip r:embed="rId1"/>
          <a:stretch/>
        </p:blipFill>
        <p:spPr>
          <a:xfrm>
            <a:off x="1828800" y="5628960"/>
            <a:ext cx="2834280" cy="1594080"/>
          </a:xfrm>
          <a:prstGeom prst="rect">
            <a:avLst/>
          </a:prstGeom>
          <a:ln>
            <a:noFill/>
          </a:ln>
        </p:spPr>
      </p:pic>
    </p:spTree>
  </p:cSld>
  <p:timing>
    <p:tnLst>
      <p:par>
        <p:cTn id="43" dur="indefinite" restart="never" nodeType="tmRoot">
          <p:childTnLst>
            <p:seq>
              <p:cTn id="44"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3" name="CustomShape 1"/>
          <p:cNvSpPr/>
          <p:nvPr/>
        </p:nvSpPr>
        <p:spPr>
          <a:xfrm>
            <a:off x="599040" y="121320"/>
            <a:ext cx="10797840" cy="126144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latin typeface="Source Sans Pro Light"/>
                <a:ea typeface="DejaVu Sans"/>
              </a:rPr>
              <a:t>Cloud Act</a:t>
            </a:r>
            <a:endParaRPr b="0" lang="en-US" sz="6000" spc="-1" strike="noStrike">
              <a:latin typeface="Arial"/>
            </a:endParaRPr>
          </a:p>
        </p:txBody>
      </p:sp>
      <p:sp>
        <p:nvSpPr>
          <p:cNvPr id="554" name="CustomShape 2"/>
          <p:cNvSpPr/>
          <p:nvPr/>
        </p:nvSpPr>
        <p:spPr>
          <a:xfrm>
            <a:off x="599040" y="1828800"/>
            <a:ext cx="5435640" cy="539424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1" lang="en-US" sz="3200" spc="-1" strike="noStrike">
                <a:latin typeface="Arial"/>
              </a:rPr>
              <a:t>Cl</a:t>
            </a:r>
            <a:r>
              <a:rPr b="0" lang="en-US" sz="3200" spc="-1" strike="noStrike">
                <a:latin typeface="Arial"/>
              </a:rPr>
              <a:t>arifying </a:t>
            </a:r>
            <a:r>
              <a:rPr b="1" lang="en-US" sz="3200" spc="-1" strike="noStrike">
                <a:latin typeface="Arial"/>
              </a:rPr>
              <a:t>O</a:t>
            </a:r>
            <a:r>
              <a:rPr b="0" lang="en-US" sz="3200" spc="-1" strike="noStrike">
                <a:latin typeface="Arial"/>
              </a:rPr>
              <a:t>verseas </a:t>
            </a:r>
            <a:r>
              <a:rPr b="1" lang="en-US" sz="3200" spc="-1" strike="noStrike">
                <a:latin typeface="Arial"/>
              </a:rPr>
              <a:t>U</a:t>
            </a:r>
            <a:r>
              <a:rPr b="0" lang="en-US" sz="3200" spc="-1" strike="noStrike">
                <a:latin typeface="Arial"/>
              </a:rPr>
              <a:t>se of </a:t>
            </a:r>
            <a:r>
              <a:rPr b="1" lang="en-US" sz="3200" spc="-1" strike="noStrike">
                <a:latin typeface="Arial"/>
              </a:rPr>
              <a:t>D</a:t>
            </a:r>
            <a:r>
              <a:rPr b="0" lang="en-US" sz="3200" spc="-1" strike="noStrike">
                <a:latin typeface="Arial"/>
              </a:rPr>
              <a:t>ata</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Expands American and foreign law enforcement’s ability to target and access people’s data across international borders</a:t>
            </a:r>
            <a:endParaRPr b="0" lang="en-US" sz="32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provision for U.S. law enforcement to access information” about a person regardless of where they live or where that information is located on the globe</a:t>
            </a:r>
            <a:endParaRPr b="0" lang="en-US" sz="28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allow the President to enter into “executive agreements” with foreign governments that would allow each government to acquire users’ data stored in the other country, without following each other’s privacy laws.</a:t>
            </a:r>
            <a:endParaRPr b="0" lang="en-US" sz="2800" spc="-1" strike="noStrike">
              <a:latin typeface="Arial"/>
            </a:endParaRPr>
          </a:p>
          <a:p>
            <a:pPr>
              <a:lnSpc>
                <a:spcPct val="100000"/>
              </a:lnSpc>
              <a:spcBef>
                <a:spcPts val="1134"/>
              </a:spcBef>
            </a:pPr>
            <a:endParaRPr b="0" lang="en-US" sz="2800" spc="-1" strike="noStrike">
              <a:latin typeface="Arial"/>
            </a:endParaRPr>
          </a:p>
        </p:txBody>
      </p:sp>
      <p:pic>
        <p:nvPicPr>
          <p:cNvPr id="555" name="" descr=""/>
          <p:cNvPicPr/>
          <p:nvPr/>
        </p:nvPicPr>
        <p:blipFill>
          <a:blip r:embed="rId1"/>
          <a:stretch/>
        </p:blipFill>
        <p:spPr>
          <a:xfrm>
            <a:off x="6243840" y="2719080"/>
            <a:ext cx="5460120" cy="2858400"/>
          </a:xfrm>
          <a:prstGeom prst="rect">
            <a:avLst/>
          </a:prstGeom>
          <a:ln>
            <a:noFill/>
          </a:ln>
        </p:spPr>
      </p:pic>
    </p:spTree>
  </p:cSld>
  <p:timing>
    <p:tnLst>
      <p:par>
        <p:cTn id="45" dur="indefinite" restart="never" nodeType="tmRoot">
          <p:childTnLst>
            <p:seq>
              <p:cTn id="46"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4" name="CustomShape 1"/>
          <p:cNvSpPr/>
          <p:nvPr/>
        </p:nvSpPr>
        <p:spPr>
          <a:xfrm>
            <a:off x="1645920" y="182880"/>
            <a:ext cx="9234720" cy="1918800"/>
          </a:xfrm>
          <a:prstGeom prst="rect">
            <a:avLst/>
          </a:prstGeom>
          <a:noFill/>
          <a:ln>
            <a:noFill/>
          </a:ln>
        </p:spPr>
        <p:style>
          <a:lnRef idx="0"/>
          <a:fillRef idx="0"/>
          <a:effectRef idx="0"/>
          <a:fontRef idx="minor"/>
        </p:style>
        <p:txBody>
          <a:bodyPr lIns="36000" rIns="36000" tIns="36000" bIns="36000" anchor="ctr"/>
          <a:p>
            <a:pPr algn="ctr">
              <a:lnSpc>
                <a:spcPct val="100000"/>
              </a:lnSpc>
            </a:pPr>
            <a:r>
              <a:rPr b="0" lang="en-US" sz="9600" spc="-1" strike="noStrike">
                <a:solidFill>
                  <a:srgbClr val="00a6a8"/>
                </a:solidFill>
                <a:latin typeface="Source Sans Pro"/>
                <a:ea typeface="DejaVu Sans"/>
              </a:rPr>
              <a:t>WELCOME!</a:t>
            </a:r>
            <a:endParaRPr b="0" lang="en-US" sz="9600" spc="-1" strike="noStrike">
              <a:latin typeface="Arial"/>
            </a:endParaRPr>
          </a:p>
        </p:txBody>
      </p:sp>
      <p:pic>
        <p:nvPicPr>
          <p:cNvPr id="505" name="" descr=""/>
          <p:cNvPicPr/>
          <p:nvPr/>
        </p:nvPicPr>
        <p:blipFill>
          <a:blip r:embed="rId1"/>
          <a:stretch/>
        </p:blipFill>
        <p:spPr>
          <a:xfrm>
            <a:off x="3657600" y="1846440"/>
            <a:ext cx="4722840" cy="5285520"/>
          </a:xfrm>
          <a:prstGeom prst="rect">
            <a:avLst/>
          </a:prstGeom>
          <a:ln>
            <a:noFill/>
          </a:ln>
        </p:spPr>
      </p:pic>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6" name="CustomShape 1"/>
          <p:cNvSpPr/>
          <p:nvPr/>
        </p:nvSpPr>
        <p:spPr>
          <a:xfrm>
            <a:off x="599040" y="121320"/>
            <a:ext cx="10797840" cy="1261440"/>
          </a:xfrm>
          <a:prstGeom prst="rect">
            <a:avLst/>
          </a:prstGeom>
          <a:noFill/>
          <a:ln>
            <a:noFill/>
          </a:ln>
        </p:spPr>
        <p:style>
          <a:lnRef idx="0"/>
          <a:fillRef idx="0"/>
          <a:effectRef idx="0"/>
          <a:fontRef idx="minor"/>
        </p:style>
      </p:sp>
      <p:sp>
        <p:nvSpPr>
          <p:cNvPr id="557" name="CustomShape 2"/>
          <p:cNvSpPr/>
          <p:nvPr/>
        </p:nvSpPr>
        <p:spPr>
          <a:xfrm>
            <a:off x="567360" y="1828800"/>
            <a:ext cx="5284440" cy="5394240"/>
          </a:xfrm>
          <a:prstGeom prst="rect">
            <a:avLst/>
          </a:prstGeom>
          <a:noFill/>
          <a:ln>
            <a:noFill/>
          </a:ln>
        </p:spPr>
        <p:style>
          <a:lnRef idx="0"/>
          <a:fillRef idx="0"/>
          <a:effectRef idx="0"/>
          <a:fontRef idx="minor"/>
        </p:style>
      </p:sp>
      <p:pic>
        <p:nvPicPr>
          <p:cNvPr id="558" name="" descr=""/>
          <p:cNvPicPr/>
          <p:nvPr/>
        </p:nvPicPr>
        <p:blipFill>
          <a:blip r:embed="rId1"/>
          <a:stretch/>
        </p:blipFill>
        <p:spPr>
          <a:xfrm>
            <a:off x="1592280" y="392040"/>
            <a:ext cx="9143640" cy="7016760"/>
          </a:xfrm>
          <a:prstGeom prst="rect">
            <a:avLst/>
          </a:prstGeom>
          <a:ln>
            <a:noFill/>
          </a:ln>
        </p:spPr>
      </p:pic>
    </p:spTree>
  </p:cSld>
  <p:timing>
    <p:tnLst>
      <p:par>
        <p:cTn id="47" dur="indefinite" restart="never" nodeType="tmRoot">
          <p:childTnLst>
            <p:seq>
              <p:cTn id="48"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9" name="CustomShape 1"/>
          <p:cNvSpPr/>
          <p:nvPr/>
        </p:nvSpPr>
        <p:spPr>
          <a:xfrm>
            <a:off x="599040" y="121320"/>
            <a:ext cx="10797840" cy="126144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latin typeface="Source Sans Pro Light"/>
                <a:ea typeface="DejaVu Sans"/>
              </a:rPr>
              <a:t>A World of Issues</a:t>
            </a:r>
            <a:endParaRPr b="0" lang="en-US" sz="6000" spc="-1" strike="noStrike">
              <a:latin typeface="Arial"/>
            </a:endParaRPr>
          </a:p>
        </p:txBody>
      </p:sp>
      <p:sp>
        <p:nvSpPr>
          <p:cNvPr id="560" name="CustomShape 2"/>
          <p:cNvSpPr/>
          <p:nvPr/>
        </p:nvSpPr>
        <p:spPr>
          <a:xfrm>
            <a:off x="599040" y="1920240"/>
            <a:ext cx="10738800" cy="4662720"/>
          </a:xfrm>
          <a:prstGeom prst="rect">
            <a:avLst/>
          </a:prstGeom>
          <a:noFill/>
          <a:ln>
            <a:noFill/>
          </a:ln>
        </p:spPr>
        <p:style>
          <a:lnRef idx="0"/>
          <a:fillRef idx="0"/>
          <a:effectRef idx="0"/>
          <a:fontRef idx="minor"/>
        </p:style>
      </p:sp>
      <p:pic>
        <p:nvPicPr>
          <p:cNvPr id="561" name="" descr=""/>
          <p:cNvPicPr/>
          <p:nvPr/>
        </p:nvPicPr>
        <p:blipFill>
          <a:blip r:embed="rId1"/>
          <a:stretch/>
        </p:blipFill>
        <p:spPr>
          <a:xfrm>
            <a:off x="3931920" y="396000"/>
            <a:ext cx="4490640" cy="6736320"/>
          </a:xfrm>
          <a:prstGeom prst="rect">
            <a:avLst/>
          </a:prstGeom>
          <a:ln>
            <a:noFill/>
          </a:ln>
        </p:spPr>
      </p:pic>
    </p:spTree>
  </p:cSld>
  <p:timing>
    <p:tnLst>
      <p:par>
        <p:cTn id="49" dur="indefinite" restart="never" nodeType="tmRoot">
          <p:childTnLst>
            <p:seq>
              <p:cTn id="50"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2" name="CustomShape 1"/>
          <p:cNvSpPr/>
          <p:nvPr/>
        </p:nvSpPr>
        <p:spPr>
          <a:xfrm>
            <a:off x="599040" y="121320"/>
            <a:ext cx="10797840" cy="126144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latin typeface="Source Sans Pro Light"/>
                <a:ea typeface="DejaVu Sans"/>
              </a:rPr>
              <a:t>Mini Workshops!</a:t>
            </a:r>
            <a:endParaRPr b="0" lang="en-US" sz="6000" spc="-1" strike="noStrike">
              <a:latin typeface="Arial"/>
            </a:endParaRPr>
          </a:p>
        </p:txBody>
      </p:sp>
      <p:sp>
        <p:nvSpPr>
          <p:cNvPr id="563" name="CustomShape 2"/>
          <p:cNvSpPr/>
          <p:nvPr/>
        </p:nvSpPr>
        <p:spPr>
          <a:xfrm>
            <a:off x="599040" y="1645920"/>
            <a:ext cx="10738800" cy="4662720"/>
          </a:xfrm>
          <a:prstGeom prst="rect">
            <a:avLst/>
          </a:prstGeom>
          <a:noFill/>
          <a:ln>
            <a:noFill/>
          </a:ln>
        </p:spPr>
        <p:style>
          <a:lnRef idx="0"/>
          <a:fillRef idx="0"/>
          <a:effectRef idx="0"/>
          <a:fontRef idx="minor"/>
        </p:style>
        <p:txBody>
          <a:bodyPr lIns="0" rIns="0" tIns="0" bIns="0" anchor="ctr"/>
          <a:p>
            <a:pPr algn="ctr">
              <a:lnSpc>
                <a:spcPct val="100000"/>
              </a:lnSpc>
            </a:pPr>
            <a:r>
              <a:rPr b="1" lang="en-US" sz="4000" spc="-1" strike="noStrike">
                <a:solidFill>
                  <a:srgbClr val="04617b"/>
                </a:solidFill>
                <a:latin typeface="Source Sans Pro"/>
                <a:ea typeface="DejaVu Sans"/>
              </a:rPr>
              <a:t>1)Intro to Tor/VPN</a:t>
            </a:r>
            <a:endParaRPr b="0" lang="en-US" sz="4000" spc="-1" strike="noStrike">
              <a:latin typeface="Arial"/>
            </a:endParaRPr>
          </a:p>
          <a:p>
            <a:pPr>
              <a:lnSpc>
                <a:spcPct val="100000"/>
              </a:lnSpc>
            </a:pPr>
            <a:endParaRPr b="0" lang="en-US" sz="4000" spc="-1" strike="noStrike">
              <a:latin typeface="Arial"/>
            </a:endParaRPr>
          </a:p>
          <a:p>
            <a:pPr algn="ctr">
              <a:lnSpc>
                <a:spcPct val="100000"/>
              </a:lnSpc>
            </a:pPr>
            <a:r>
              <a:rPr b="1" lang="en-US" sz="4000" spc="-1" strike="noStrike">
                <a:solidFill>
                  <a:srgbClr val="04617b"/>
                </a:solidFill>
                <a:latin typeface="Source Sans Pro"/>
                <a:ea typeface="DejaVu Sans"/>
              </a:rPr>
              <a:t>2) Terms of Service and YOU!</a:t>
            </a:r>
            <a:endParaRPr b="0" lang="en-US" sz="4000" spc="-1" strike="noStrike">
              <a:latin typeface="Arial"/>
            </a:endParaRPr>
          </a:p>
        </p:txBody>
      </p:sp>
    </p:spTree>
  </p:cSld>
  <p:timing>
    <p:tnLst>
      <p:par>
        <p:cTn id="51" dur="indefinite" restart="never" nodeType="tmRoot">
          <p:childTnLst>
            <p:seq>
              <p:cTn id="52"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4" name="CustomShape 1"/>
          <p:cNvSpPr/>
          <p:nvPr/>
        </p:nvSpPr>
        <p:spPr>
          <a:xfrm>
            <a:off x="599040" y="121320"/>
            <a:ext cx="10797840" cy="126072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latin typeface="Source Sans Pro Light"/>
                <a:ea typeface="DejaVu Sans"/>
              </a:rPr>
              <a:t>Thank You and Resources</a:t>
            </a:r>
            <a:endParaRPr b="0" lang="en-US" sz="6000" spc="-1" strike="noStrike">
              <a:latin typeface="Arial"/>
            </a:endParaRPr>
          </a:p>
        </p:txBody>
      </p:sp>
      <p:sp>
        <p:nvSpPr>
          <p:cNvPr id="565" name="CustomShape 2"/>
          <p:cNvSpPr/>
          <p:nvPr/>
        </p:nvSpPr>
        <p:spPr>
          <a:xfrm>
            <a:off x="599040" y="1737360"/>
            <a:ext cx="10738800" cy="4662720"/>
          </a:xfrm>
          <a:prstGeom prst="rect">
            <a:avLst/>
          </a:prstGeom>
          <a:noFill/>
          <a:ln>
            <a:noFill/>
          </a:ln>
        </p:spPr>
        <p:style>
          <a:lnRef idx="0"/>
          <a:fillRef idx="0"/>
          <a:effectRef idx="0"/>
          <a:fontRef idx="minor"/>
        </p:style>
        <p:txBody>
          <a:bodyPr lIns="0" rIns="0" tIns="0" bIns="0">
            <a:normAutofit/>
          </a:bodyPr>
          <a:p>
            <a:pPr marL="432000" indent="-322560">
              <a:lnSpc>
                <a:spcPct val="100000"/>
              </a:lnSpc>
              <a:spcAft>
                <a:spcPts val="1409"/>
              </a:spcAft>
              <a:buClr>
                <a:srgbClr val="04617b"/>
              </a:buClr>
              <a:buSzPct val="45000"/>
              <a:buFont typeface="Wingdings" charset="2"/>
              <a:buChar char=""/>
            </a:pPr>
            <a:r>
              <a:rPr b="0" lang="en-US" sz="4800" spc="-1" strike="noStrike">
                <a:solidFill>
                  <a:srgbClr val="000000"/>
                </a:solidFill>
                <a:latin typeface="Source Sans Pro"/>
                <a:ea typeface="DejaVu Sans"/>
              </a:rPr>
              <a:t>CyPurr Collective on Facebook Twitter for Future events!</a:t>
            </a:r>
            <a:endParaRPr b="0" lang="en-US" sz="4800" spc="-1" strike="noStrike">
              <a:latin typeface="Arial"/>
            </a:endParaRPr>
          </a:p>
          <a:p>
            <a:pPr lvl="1" marL="864000" indent="-322560">
              <a:lnSpc>
                <a:spcPct val="100000"/>
              </a:lnSpc>
              <a:spcAft>
                <a:spcPts val="1123"/>
              </a:spcAft>
              <a:buClr>
                <a:srgbClr val="04617b"/>
              </a:buClr>
              <a:buSzPct val="75000"/>
              <a:buFont typeface="Symbol"/>
              <a:buChar char=""/>
            </a:pPr>
            <a:r>
              <a:rPr b="0" lang="en-US" sz="4800" spc="-1" strike="noStrike">
                <a:solidFill>
                  <a:srgbClr val="000000"/>
                </a:solidFill>
                <a:latin typeface="Source Sans Pro"/>
                <a:ea typeface="DejaVu Sans"/>
              </a:rPr>
              <a:t>Sign up to our email list too, we won’t spam ya!</a:t>
            </a:r>
            <a:endParaRPr b="0" lang="en-US" sz="4800" spc="-1" strike="noStrike">
              <a:latin typeface="Arial"/>
            </a:endParaRPr>
          </a:p>
          <a:p>
            <a:pPr marL="432000" indent="-322560">
              <a:lnSpc>
                <a:spcPct val="100000"/>
              </a:lnSpc>
              <a:spcAft>
                <a:spcPts val="1409"/>
              </a:spcAft>
              <a:buClr>
                <a:srgbClr val="04617b"/>
              </a:buClr>
              <a:buSzPct val="45000"/>
              <a:buFont typeface="Wingdings" charset="2"/>
              <a:buChar char=""/>
            </a:pPr>
            <a:r>
              <a:rPr b="0" lang="en-US" sz="4800" spc="-1" strike="noStrike">
                <a:solidFill>
                  <a:srgbClr val="000000"/>
                </a:solidFill>
                <a:latin typeface="Source Sans Pro"/>
                <a:ea typeface="DejaVu Sans"/>
              </a:rPr>
              <a:t>Further Resources</a:t>
            </a:r>
            <a:endParaRPr b="0" lang="en-US" sz="4800" spc="-1" strike="noStrike">
              <a:latin typeface="Arial"/>
            </a:endParaRPr>
          </a:p>
          <a:p>
            <a:pPr lvl="1" marL="864000" indent="-322560">
              <a:lnSpc>
                <a:spcPct val="100000"/>
              </a:lnSpc>
              <a:spcAft>
                <a:spcPts val="1123"/>
              </a:spcAft>
              <a:buClr>
                <a:srgbClr val="04617b"/>
              </a:buClr>
              <a:buSzPct val="75000"/>
              <a:buFont typeface="Symbol"/>
              <a:buChar char=""/>
            </a:pPr>
            <a:r>
              <a:rPr b="0" lang="en-US" sz="4800" spc="-1" strike="noStrike">
                <a:solidFill>
                  <a:srgbClr val="000000"/>
                </a:solidFill>
                <a:latin typeface="Source Sans Pro"/>
                <a:ea typeface="DejaVu Sans"/>
              </a:rPr>
              <a:t>NYC CryptoParty Meetup/CryptoParty Harlem (Meetup)</a:t>
            </a:r>
            <a:endParaRPr b="0" lang="en-US" sz="4800" spc="-1" strike="noStrike">
              <a:latin typeface="Arial"/>
            </a:endParaRPr>
          </a:p>
          <a:p>
            <a:pPr lvl="1" marL="864000" indent="-322560">
              <a:lnSpc>
                <a:spcPct val="100000"/>
              </a:lnSpc>
              <a:spcAft>
                <a:spcPts val="1123"/>
              </a:spcAft>
              <a:buClr>
                <a:srgbClr val="04617b"/>
              </a:buClr>
              <a:buSzPct val="75000"/>
              <a:buFont typeface="Symbol"/>
              <a:buChar char=""/>
            </a:pPr>
            <a:r>
              <a:rPr b="0" lang="en-US" sz="4800" spc="-1" strike="noStrike">
                <a:solidFill>
                  <a:srgbClr val="000000"/>
                </a:solidFill>
                <a:latin typeface="Source Sans Pro"/>
                <a:ea typeface="DejaVu Sans"/>
              </a:rPr>
              <a:t>HacbBlossom (Hackblossom.org)</a:t>
            </a:r>
            <a:endParaRPr b="0" lang="en-US" sz="4800" spc="-1" strike="noStrike">
              <a:latin typeface="Arial"/>
            </a:endParaRPr>
          </a:p>
          <a:p>
            <a:pPr lvl="1" marL="864000" indent="-322560">
              <a:lnSpc>
                <a:spcPct val="100000"/>
              </a:lnSpc>
              <a:spcAft>
                <a:spcPts val="1123"/>
              </a:spcAft>
              <a:buClr>
                <a:srgbClr val="04617b"/>
              </a:buClr>
              <a:buSzPct val="75000"/>
              <a:buFont typeface="Symbol"/>
              <a:buChar char=""/>
            </a:pPr>
            <a:r>
              <a:rPr b="0" lang="en-US" sz="4800" spc="-1" strike="noStrike">
                <a:solidFill>
                  <a:srgbClr val="000000"/>
                </a:solidFill>
                <a:latin typeface="Source Sans Pro"/>
                <a:ea typeface="DejaVu Sans"/>
              </a:rPr>
              <a:t>Tactical Tech Collective- </a:t>
            </a:r>
            <a:endParaRPr b="0" lang="en-US" sz="4800" spc="-1" strike="noStrike">
              <a:latin typeface="Arial"/>
            </a:endParaRPr>
          </a:p>
          <a:p>
            <a:pPr lvl="2" marL="1296000" indent="-286560">
              <a:lnSpc>
                <a:spcPct val="100000"/>
              </a:lnSpc>
              <a:spcAft>
                <a:spcPts val="850"/>
              </a:spcAft>
              <a:buClr>
                <a:srgbClr val="04617b"/>
              </a:buClr>
              <a:buSzPct val="45000"/>
              <a:buFont typeface="Wingdings" charset="2"/>
              <a:buChar char=""/>
            </a:pPr>
            <a:r>
              <a:rPr b="0" i="1" lang="en-US" sz="4800" spc="-1" strike="noStrike">
                <a:solidFill>
                  <a:srgbClr val="000000"/>
                </a:solidFill>
                <a:latin typeface="Source Sans Pro"/>
                <a:ea typeface="DejaVu Sans"/>
              </a:rPr>
              <a:t>Holistic Security</a:t>
            </a:r>
            <a:r>
              <a:rPr b="0" lang="en-US" sz="4800" spc="-1" strike="noStrike">
                <a:solidFill>
                  <a:srgbClr val="000000"/>
                </a:solidFill>
                <a:latin typeface="Source Sans Pro"/>
                <a:ea typeface="DejaVu Sans"/>
              </a:rPr>
              <a:t>,</a:t>
            </a:r>
            <a:r>
              <a:rPr b="0" i="1" lang="en-US" sz="4800" spc="-1" strike="noStrike">
                <a:solidFill>
                  <a:srgbClr val="000000"/>
                </a:solidFill>
                <a:latin typeface="Source Sans Pro"/>
                <a:ea typeface="DejaVu Sans"/>
              </a:rPr>
              <a:t> </a:t>
            </a:r>
            <a:endParaRPr b="0" lang="en-US" sz="4800" spc="-1" strike="noStrike">
              <a:latin typeface="Arial"/>
            </a:endParaRPr>
          </a:p>
          <a:p>
            <a:pPr lvl="2" marL="1296000" indent="-286560">
              <a:lnSpc>
                <a:spcPct val="100000"/>
              </a:lnSpc>
              <a:spcAft>
                <a:spcPts val="850"/>
              </a:spcAft>
              <a:buClr>
                <a:srgbClr val="04617b"/>
              </a:buClr>
              <a:buSzPct val="45000"/>
              <a:buFont typeface="Wingdings" charset="2"/>
              <a:buChar char=""/>
            </a:pPr>
            <a:r>
              <a:rPr b="0" i="1" lang="en-US" sz="4800" spc="-1" strike="noStrike">
                <a:solidFill>
                  <a:srgbClr val="000000"/>
                </a:solidFill>
                <a:latin typeface="Source Sans Pro"/>
                <a:ea typeface="DejaVu Sans"/>
              </a:rPr>
              <a:t>MyShadow</a:t>
            </a:r>
            <a:endParaRPr b="0" lang="en-US" sz="4800" spc="-1" strike="noStrike">
              <a:latin typeface="Arial"/>
            </a:endParaRPr>
          </a:p>
          <a:p>
            <a:pPr lvl="2" marL="1296000" indent="-286560">
              <a:lnSpc>
                <a:spcPct val="100000"/>
              </a:lnSpc>
              <a:spcAft>
                <a:spcPts val="850"/>
              </a:spcAft>
              <a:buClr>
                <a:srgbClr val="04617b"/>
              </a:buClr>
              <a:buSzPct val="45000"/>
              <a:buFont typeface="Wingdings" charset="2"/>
              <a:buChar char=""/>
            </a:pPr>
            <a:r>
              <a:rPr b="0" i="1" lang="en-US" sz="4800" spc="-1" strike="noStrike">
                <a:solidFill>
                  <a:srgbClr val="000000"/>
                </a:solidFill>
                <a:latin typeface="Source Sans Pro"/>
                <a:ea typeface="DejaVu Sans"/>
              </a:rPr>
              <a:t>Data Detox</a:t>
            </a:r>
            <a:endParaRPr b="0" lang="en-US" sz="4800" spc="-1" strike="noStrike">
              <a:latin typeface="Arial"/>
            </a:endParaRPr>
          </a:p>
          <a:p>
            <a:pPr lvl="1" marL="864000" indent="-322560">
              <a:lnSpc>
                <a:spcPct val="100000"/>
              </a:lnSpc>
              <a:spcAft>
                <a:spcPts val="1123"/>
              </a:spcAft>
              <a:buClr>
                <a:srgbClr val="04617b"/>
              </a:buClr>
              <a:buSzPct val="75000"/>
              <a:buFont typeface="Symbol"/>
              <a:buChar char=""/>
            </a:pPr>
            <a:r>
              <a:rPr b="0" lang="en-US" sz="4800" spc="-1" strike="noStrike">
                <a:solidFill>
                  <a:srgbClr val="000000"/>
                </a:solidFill>
                <a:latin typeface="Source Sans Pro"/>
                <a:ea typeface="DejaVu Sans"/>
              </a:rPr>
              <a:t>EFF- </a:t>
            </a:r>
            <a:r>
              <a:rPr b="0" i="1" lang="en-US" sz="4800" spc="-1" strike="noStrike">
                <a:solidFill>
                  <a:srgbClr val="000000"/>
                </a:solidFill>
                <a:latin typeface="Source Sans Pro"/>
                <a:ea typeface="DejaVu Sans"/>
              </a:rPr>
              <a:t>Surveillance Self Defense (ssd.eff.org)</a:t>
            </a:r>
            <a:endParaRPr b="0" lang="en-US" sz="4800" spc="-1" strike="noStrike">
              <a:latin typeface="Arial"/>
            </a:endParaRPr>
          </a:p>
          <a:p>
            <a:pPr lvl="1" marL="864000" indent="-322560">
              <a:lnSpc>
                <a:spcPct val="100000"/>
              </a:lnSpc>
              <a:spcAft>
                <a:spcPts val="1123"/>
              </a:spcAft>
              <a:buClr>
                <a:srgbClr val="04617b"/>
              </a:buClr>
              <a:buSzPct val="75000"/>
              <a:buFont typeface="Symbol"/>
              <a:buChar char=""/>
            </a:pPr>
            <a:r>
              <a:rPr b="0" lang="en-US" sz="4800" spc="-1" strike="noStrike">
                <a:solidFill>
                  <a:srgbClr val="000000"/>
                </a:solidFill>
                <a:latin typeface="Source Sans Pro"/>
                <a:ea typeface="DejaVu Sans"/>
              </a:rPr>
              <a:t>Freedom of the Press Foundation (Freedom.press)</a:t>
            </a:r>
            <a:endParaRPr b="0" lang="en-US" sz="4800" spc="-1" strike="noStrike">
              <a:latin typeface="Arial"/>
            </a:endParaRPr>
          </a:p>
          <a:p>
            <a:pPr lvl="1" marL="864000" indent="-322560">
              <a:lnSpc>
                <a:spcPct val="100000"/>
              </a:lnSpc>
              <a:spcAft>
                <a:spcPts val="1123"/>
              </a:spcAft>
              <a:buClr>
                <a:srgbClr val="04617b"/>
              </a:buClr>
              <a:buSzPct val="75000"/>
              <a:buFont typeface="Symbol"/>
              <a:buChar char=""/>
            </a:pPr>
            <a:r>
              <a:rPr b="0" lang="en-US" sz="4800" spc="-1" strike="noStrike">
                <a:solidFill>
                  <a:srgbClr val="000000"/>
                </a:solidFill>
                <a:latin typeface="Source Sans Pro"/>
                <a:ea typeface="DejaVu Sans"/>
              </a:rPr>
              <a:t>T4Tech</a:t>
            </a:r>
            <a:endParaRPr b="0" lang="en-US" sz="4800" spc="-1" strike="noStrike">
              <a:latin typeface="Arial"/>
            </a:endParaRPr>
          </a:p>
          <a:p>
            <a:pPr>
              <a:lnSpc>
                <a:spcPct val="100000"/>
              </a:lnSpc>
              <a:spcAft>
                <a:spcPts val="1123"/>
              </a:spcAft>
            </a:pPr>
            <a:endParaRPr b="0" lang="en-US" sz="4800" spc="-1" strike="noStrike">
              <a:latin typeface="Arial"/>
            </a:endParaRPr>
          </a:p>
          <a:p>
            <a:pPr>
              <a:lnSpc>
                <a:spcPct val="100000"/>
              </a:lnSpc>
              <a:spcAft>
                <a:spcPts val="1123"/>
              </a:spcAft>
            </a:pPr>
            <a:endParaRPr b="0" lang="en-US" sz="4800" spc="-1" strike="noStrike">
              <a:latin typeface="Arial"/>
            </a:endParaRPr>
          </a:p>
        </p:txBody>
      </p:sp>
    </p:spTree>
  </p:cSld>
  <p:timing>
    <p:tnLst>
      <p:par>
        <p:cTn id="53" dur="indefinite" restart="never" nodeType="tmRoot">
          <p:childTnLst>
            <p:seq>
              <p:cTn id="54"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6" name="CustomShape 1"/>
          <p:cNvSpPr/>
          <p:nvPr/>
        </p:nvSpPr>
        <p:spPr>
          <a:xfrm>
            <a:off x="2651760" y="5852880"/>
            <a:ext cx="7040160" cy="638640"/>
          </a:xfrm>
          <a:prstGeom prst="rect">
            <a:avLst/>
          </a:prstGeom>
          <a:noFill/>
          <a:ln>
            <a:noFill/>
          </a:ln>
        </p:spPr>
        <p:style>
          <a:lnRef idx="0"/>
          <a:fillRef idx="0"/>
          <a:effectRef idx="0"/>
          <a:fontRef idx="minor"/>
        </p:style>
        <p:txBody>
          <a:bodyPr lIns="36000" rIns="36000" tIns="36000" bIns="36000" anchor="ctr"/>
          <a:p>
            <a:pPr algn="ctr">
              <a:lnSpc>
                <a:spcPct val="100000"/>
              </a:lnSpc>
            </a:pPr>
            <a:r>
              <a:rPr b="0" lang="en-US" sz="3600" spc="-1" strike="noStrike">
                <a:solidFill>
                  <a:srgbClr val="000000"/>
                </a:solidFill>
                <a:latin typeface="Lemon/Milk light"/>
                <a:ea typeface="DejaVu Sans"/>
              </a:rPr>
              <a:t>Thank You!</a:t>
            </a:r>
            <a:endParaRPr b="0" lang="en-US" sz="3600" spc="-1" strike="noStrike">
              <a:latin typeface="Arial"/>
            </a:endParaRPr>
          </a:p>
        </p:txBody>
      </p:sp>
      <p:pic>
        <p:nvPicPr>
          <p:cNvPr id="567" name="" descr=""/>
          <p:cNvPicPr/>
          <p:nvPr/>
        </p:nvPicPr>
        <p:blipFill>
          <a:blip r:embed="rId1"/>
          <a:stretch/>
        </p:blipFill>
        <p:spPr>
          <a:xfrm>
            <a:off x="2735640" y="931680"/>
            <a:ext cx="6316560" cy="4737240"/>
          </a:xfrm>
          <a:prstGeom prst="rect">
            <a:avLst/>
          </a:prstGeom>
          <a:ln>
            <a:noFill/>
          </a:ln>
        </p:spPr>
      </p:pic>
    </p:spTree>
  </p:cSld>
  <p:timing>
    <p:tnLst>
      <p:par>
        <p:cTn id="55" dur="indefinite" restart="never" nodeType="tmRoot">
          <p:childTnLst>
            <p:seq>
              <p:cTn id="56"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6" name="CustomShape 1"/>
          <p:cNvSpPr/>
          <p:nvPr/>
        </p:nvSpPr>
        <p:spPr>
          <a:xfrm>
            <a:off x="599040" y="121320"/>
            <a:ext cx="10797840" cy="126072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latin typeface="Source Sans Pro Light"/>
                <a:ea typeface="DejaVu Sans"/>
              </a:rPr>
              <a:t>Outline</a:t>
            </a:r>
            <a:endParaRPr b="0" lang="en-US" sz="6000" spc="-1" strike="noStrike">
              <a:latin typeface="Arial"/>
            </a:endParaRPr>
          </a:p>
        </p:txBody>
      </p:sp>
      <p:sp>
        <p:nvSpPr>
          <p:cNvPr id="507" name="CustomShape 2"/>
          <p:cNvSpPr/>
          <p:nvPr/>
        </p:nvSpPr>
        <p:spPr>
          <a:xfrm>
            <a:off x="690480" y="2103120"/>
            <a:ext cx="10738800" cy="4662720"/>
          </a:xfrm>
          <a:prstGeom prst="rect">
            <a:avLst/>
          </a:prstGeom>
          <a:noFill/>
          <a:ln>
            <a:noFill/>
          </a:ln>
        </p:spPr>
        <p:style>
          <a:lnRef idx="0"/>
          <a:fillRef idx="0"/>
          <a:effectRef idx="0"/>
          <a:fontRef idx="minor"/>
        </p:style>
        <p:txBody>
          <a:bodyPr lIns="0" rIns="0" tIns="0" bIns="0">
            <a:normAutofit/>
          </a:bodyPr>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Introduction</a:t>
            </a:r>
            <a:endParaRPr b="0" lang="en-US" sz="3200" spc="-1" strike="noStrike">
              <a:latin typeface="Arial"/>
            </a:endParaRPr>
          </a:p>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Rules n’ Such</a:t>
            </a:r>
            <a:endParaRPr b="0" lang="en-US" sz="3200" spc="-1" strike="noStrike">
              <a:latin typeface="Arial"/>
            </a:endParaRPr>
          </a:p>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Current Events</a:t>
            </a:r>
            <a:endParaRPr b="0" lang="en-US" sz="3200" spc="-1" strike="noStrike">
              <a:latin typeface="Arial"/>
            </a:endParaRPr>
          </a:p>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No Clouds, No Masters</a:t>
            </a:r>
            <a:endParaRPr b="0" lang="en-US" sz="3200" spc="-1" strike="noStrike">
              <a:latin typeface="Arial"/>
            </a:endParaRPr>
          </a:p>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Mini Workshops</a:t>
            </a:r>
            <a:endParaRPr b="0" lang="en-US" sz="3200" spc="-1" strike="noStrike">
              <a:latin typeface="Arial"/>
            </a:endParaRPr>
          </a:p>
          <a:p>
            <a:pPr lvl="2" marL="648000" indent="-215640">
              <a:lnSpc>
                <a:spcPct val="100000"/>
              </a:lnSpc>
              <a:spcAft>
                <a:spcPts val="1409"/>
              </a:spcAft>
              <a:buClr>
                <a:srgbClr val="000000"/>
              </a:buClr>
              <a:buSzPct val="45000"/>
              <a:buFont typeface="Wingdings" charset="2"/>
              <a:buChar char=""/>
            </a:pPr>
            <a:r>
              <a:rPr b="0" lang="en-US" sz="3200" spc="-1" strike="noStrike">
                <a:solidFill>
                  <a:srgbClr val="000000"/>
                </a:solidFill>
                <a:latin typeface="Source Sans Pro"/>
                <a:ea typeface="DejaVu Sans"/>
              </a:rPr>
              <a:t>VPN/Tor 101</a:t>
            </a:r>
            <a:endParaRPr b="0" lang="en-US" sz="3200" spc="-1" strike="noStrike">
              <a:latin typeface="Arial"/>
            </a:endParaRPr>
          </a:p>
          <a:p>
            <a:pPr lvl="2" marL="648000" indent="-215640">
              <a:lnSpc>
                <a:spcPct val="100000"/>
              </a:lnSpc>
              <a:spcAft>
                <a:spcPts val="1409"/>
              </a:spcAft>
              <a:buClr>
                <a:srgbClr val="000000"/>
              </a:buClr>
              <a:buSzPct val="45000"/>
              <a:buFont typeface="Wingdings" charset="2"/>
              <a:buChar char=""/>
            </a:pPr>
            <a:r>
              <a:rPr b="0" lang="en-US" sz="3200" spc="-1" strike="noStrike">
                <a:solidFill>
                  <a:srgbClr val="000000"/>
                </a:solidFill>
                <a:latin typeface="Source Sans Pro"/>
                <a:ea typeface="DejaVu Sans"/>
              </a:rPr>
              <a:t>Terms of Service for Smarties!</a:t>
            </a:r>
            <a:endParaRPr b="0" lang="en-US" sz="3200" spc="-1" strike="noStrike">
              <a:latin typeface="Arial"/>
            </a:endParaRPr>
          </a:p>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Thank You/Resources</a:t>
            </a:r>
            <a:endParaRPr b="0" lang="en-US" sz="3200" spc="-1" strike="noStrike">
              <a:latin typeface="Arial"/>
            </a:endParaRPr>
          </a:p>
        </p:txBody>
      </p:sp>
      <p:pic>
        <p:nvPicPr>
          <p:cNvPr id="508" name="" descr=""/>
          <p:cNvPicPr/>
          <p:nvPr/>
        </p:nvPicPr>
        <p:blipFill>
          <a:blip r:embed="rId1"/>
          <a:stretch/>
        </p:blipFill>
        <p:spPr>
          <a:xfrm>
            <a:off x="6309360" y="1604520"/>
            <a:ext cx="4948200" cy="5527440"/>
          </a:xfrm>
          <a:prstGeom prst="rect">
            <a:avLst/>
          </a:prstGeom>
          <a:ln>
            <a:noFill/>
          </a:ln>
        </p:spPr>
      </p:pic>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9" name="CustomShape 1"/>
          <p:cNvSpPr/>
          <p:nvPr/>
        </p:nvSpPr>
        <p:spPr>
          <a:xfrm>
            <a:off x="599040" y="121320"/>
            <a:ext cx="10797840" cy="126072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latin typeface="Source Sans Pro Light"/>
                <a:ea typeface="DejaVu Sans"/>
              </a:rPr>
              <a:t>Who are we? Who are you?</a:t>
            </a:r>
            <a:endParaRPr b="0" lang="en-US" sz="6000" spc="-1" strike="noStrike">
              <a:latin typeface="Arial"/>
            </a:endParaRPr>
          </a:p>
        </p:txBody>
      </p:sp>
      <p:sp>
        <p:nvSpPr>
          <p:cNvPr id="510" name="CustomShape 2"/>
          <p:cNvSpPr/>
          <p:nvPr/>
        </p:nvSpPr>
        <p:spPr>
          <a:xfrm>
            <a:off x="599040" y="1920240"/>
            <a:ext cx="10738800" cy="4662720"/>
          </a:xfrm>
          <a:prstGeom prst="rect">
            <a:avLst/>
          </a:prstGeom>
          <a:noFill/>
          <a:ln>
            <a:noFill/>
          </a:ln>
        </p:spPr>
        <p:style>
          <a:lnRef idx="0"/>
          <a:fillRef idx="0"/>
          <a:effectRef idx="0"/>
          <a:fontRef idx="minor"/>
        </p:style>
        <p:txBody>
          <a:bodyPr lIns="0" rIns="0" tIns="0" bIns="0">
            <a:normAutofit/>
          </a:bodyPr>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We are the…</a:t>
            </a:r>
            <a:endParaRPr b="0" lang="en-US" sz="3200" spc="-1" strike="noStrike">
              <a:latin typeface="Arial"/>
            </a:endParaRPr>
          </a:p>
          <a:p>
            <a:pPr lvl="1" marL="864000" indent="-322560">
              <a:lnSpc>
                <a:spcPct val="100000"/>
              </a:lnSpc>
              <a:spcAft>
                <a:spcPts val="1123"/>
              </a:spcAft>
              <a:buClr>
                <a:srgbClr val="04617b"/>
              </a:buClr>
              <a:buSzPct val="75000"/>
              <a:buFont typeface="Symbol"/>
              <a:buChar char=""/>
            </a:pPr>
            <a:r>
              <a:rPr b="0" lang="en-US" sz="2800" spc="-1" strike="noStrike">
                <a:solidFill>
                  <a:srgbClr val="000000"/>
                </a:solidFill>
                <a:latin typeface="Source Sans Pro"/>
                <a:ea typeface="DejaVu Sans"/>
              </a:rPr>
              <a:t>The Cypurr Collective: A group of folks that organize cybersecurity workshops and socials, looking to spread knowledge and talk about privacy rights! </a:t>
            </a:r>
            <a:endParaRPr b="0" lang="en-US" sz="2800" spc="-1" strike="noStrike">
              <a:latin typeface="Arial"/>
            </a:endParaRPr>
          </a:p>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...and you are?</a:t>
            </a:r>
            <a:endParaRPr b="0" lang="en-US" sz="3200" spc="-1" strike="noStrike">
              <a:latin typeface="Arial"/>
            </a:endParaRPr>
          </a:p>
          <a:p>
            <a:pPr lvl="1" marL="864000" indent="-322560">
              <a:lnSpc>
                <a:spcPct val="100000"/>
              </a:lnSpc>
              <a:spcAft>
                <a:spcPts val="1123"/>
              </a:spcAft>
              <a:buClr>
                <a:srgbClr val="04617b"/>
              </a:buClr>
              <a:buSzPct val="75000"/>
              <a:buFont typeface="Symbol"/>
              <a:buChar char=""/>
            </a:pPr>
            <a:r>
              <a:rPr b="0" lang="en-US" sz="2800" spc="-1" strike="noStrike">
                <a:solidFill>
                  <a:srgbClr val="000000"/>
                </a:solidFill>
                <a:latin typeface="Source Sans Pro"/>
                <a:ea typeface="DejaVu Sans"/>
              </a:rPr>
              <a:t>Name</a:t>
            </a:r>
            <a:endParaRPr b="0" lang="en-US" sz="2800" spc="-1" strike="noStrike">
              <a:latin typeface="Arial"/>
            </a:endParaRPr>
          </a:p>
          <a:p>
            <a:pPr lvl="1" marL="864000" indent="-322560">
              <a:lnSpc>
                <a:spcPct val="100000"/>
              </a:lnSpc>
              <a:spcAft>
                <a:spcPts val="1123"/>
              </a:spcAft>
              <a:buClr>
                <a:srgbClr val="04617b"/>
              </a:buClr>
              <a:buSzPct val="75000"/>
              <a:buFont typeface="Symbol"/>
              <a:buChar char=""/>
            </a:pPr>
            <a:r>
              <a:rPr b="0" lang="en-US" sz="2800" spc="-1" strike="noStrike">
                <a:solidFill>
                  <a:srgbClr val="000000"/>
                </a:solidFill>
                <a:latin typeface="Source Sans Pro"/>
                <a:ea typeface="DejaVu Sans"/>
              </a:rPr>
              <a:t>Pronouns (i.e. he/him, she/her, they/them, ze/zer, etc)</a:t>
            </a:r>
            <a:endParaRPr b="0" lang="en-US" sz="2800" spc="-1" strike="noStrike">
              <a:latin typeface="Arial"/>
            </a:endParaRPr>
          </a:p>
          <a:p>
            <a:pPr lvl="1" marL="864000" indent="-322560">
              <a:lnSpc>
                <a:spcPct val="100000"/>
              </a:lnSpc>
              <a:spcAft>
                <a:spcPts val="1123"/>
              </a:spcAft>
              <a:buClr>
                <a:srgbClr val="04617b"/>
              </a:buClr>
              <a:buSzPct val="75000"/>
              <a:buFont typeface="Symbol"/>
              <a:buChar char=""/>
            </a:pPr>
            <a:r>
              <a:rPr b="0" lang="en-US" sz="2800" spc="-1" strike="noStrike">
                <a:solidFill>
                  <a:srgbClr val="000000"/>
                </a:solidFill>
                <a:latin typeface="Source Sans Pro"/>
                <a:ea typeface="DejaVu Sans"/>
              </a:rPr>
              <a:t>In a few words, what brings you here today?</a:t>
            </a:r>
            <a:endParaRPr b="0" lang="en-US" sz="2800" spc="-1" strike="noStrike">
              <a:latin typeface="Arial"/>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1"/>
          <a:stretch>
            <a:fillRect/>
          </a:stretch>
        </a:blipFill>
      </p:bgPr>
    </p:bg>
    <p:spTree>
      <p:nvGrpSpPr>
        <p:cNvPr id="1" name=""/>
        <p:cNvGrpSpPr/>
        <p:nvPr/>
      </p:nvGrpSpPr>
      <p:grpSpPr>
        <a:xfrm>
          <a:off x="0" y="0"/>
          <a:ext cx="0" cy="0"/>
          <a:chOff x="0" y="0"/>
          <a:chExt cx="0" cy="0"/>
        </a:xfrm>
      </p:grpSpPr>
      <p:sp>
        <p:nvSpPr>
          <p:cNvPr id="511" name="CustomShape 1"/>
          <p:cNvSpPr/>
          <p:nvPr/>
        </p:nvSpPr>
        <p:spPr>
          <a:xfrm>
            <a:off x="599040" y="121320"/>
            <a:ext cx="10797840" cy="1260720"/>
          </a:xfrm>
          <a:prstGeom prst="rect">
            <a:avLst/>
          </a:prstGeom>
          <a:noFill/>
          <a:ln>
            <a:noFill/>
          </a:ln>
        </p:spPr>
        <p:style>
          <a:lnRef idx="0"/>
          <a:fillRef idx="0"/>
          <a:effectRef idx="0"/>
          <a:fontRef idx="minor"/>
        </p:style>
        <p:txBody>
          <a:bodyPr lIns="0" rIns="0" tIns="0" bIns="0" anchor="b">
            <a:normAutofit/>
          </a:bodyPr>
          <a:p>
            <a:pPr marL="216000" indent="-214920">
              <a:lnSpc>
                <a:spcPct val="100000"/>
              </a:lnSpc>
              <a:buClr>
                <a:srgbClr val="000000"/>
              </a:buClr>
              <a:buSzPct val="45000"/>
              <a:buFont typeface="Wingdings" charset="2"/>
              <a:buChar char=""/>
            </a:pPr>
            <a:r>
              <a:rPr b="0" lang="en-US" sz="4000" spc="-1" strike="noStrike">
                <a:solidFill>
                  <a:srgbClr val="ffffff"/>
                </a:solidFill>
                <a:latin typeface="Source Sans Pro Light"/>
                <a:ea typeface="DejaVu Sans"/>
              </a:rPr>
              <a:t>A few rules for this workshop …</a:t>
            </a:r>
            <a:endParaRPr b="0" lang="en-US" sz="4000" spc="-1" strike="noStrike">
              <a:latin typeface="Arial"/>
            </a:endParaRPr>
          </a:p>
        </p:txBody>
      </p:sp>
      <p:sp>
        <p:nvSpPr>
          <p:cNvPr id="512" name="CustomShape 2"/>
          <p:cNvSpPr/>
          <p:nvPr/>
        </p:nvSpPr>
        <p:spPr>
          <a:xfrm>
            <a:off x="599040" y="1920240"/>
            <a:ext cx="10738800" cy="4662720"/>
          </a:xfrm>
          <a:prstGeom prst="rect">
            <a:avLst/>
          </a:prstGeom>
          <a:noFill/>
          <a:ln>
            <a:noFill/>
          </a:ln>
        </p:spPr>
        <p:style>
          <a:lnRef idx="0"/>
          <a:fillRef idx="0"/>
          <a:effectRef idx="0"/>
          <a:fontRef idx="minor"/>
        </p:style>
        <p:txBody>
          <a:bodyPr lIns="0" rIns="0" tIns="0" bIns="0">
            <a:normAutofit/>
          </a:bodyPr>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Share the space!</a:t>
            </a:r>
            <a:endParaRPr b="0" lang="en-US" sz="3200" spc="-1" strike="noStrike">
              <a:latin typeface="Arial"/>
            </a:endParaRPr>
          </a:p>
          <a:p>
            <a:pPr lvl="1" marL="864000" indent="-322560">
              <a:lnSpc>
                <a:spcPct val="100000"/>
              </a:lnSpc>
              <a:spcAft>
                <a:spcPts val="1123"/>
              </a:spcAft>
              <a:buClr>
                <a:srgbClr val="04617b"/>
              </a:buClr>
              <a:buSzPct val="75000"/>
              <a:buFont typeface="Symbol"/>
              <a:buChar char=""/>
            </a:pPr>
            <a:r>
              <a:rPr b="0" lang="en-US" sz="2800" spc="-1" strike="noStrike">
                <a:solidFill>
                  <a:srgbClr val="000000"/>
                </a:solidFill>
                <a:latin typeface="Source Sans Pro"/>
                <a:ea typeface="DejaVu Sans"/>
              </a:rPr>
              <a:t>Step Up Step Back: Ask a question, give a comment, leave room for others to speak</a:t>
            </a:r>
            <a:endParaRPr b="0" lang="en-US" sz="2800" spc="-1" strike="noStrike">
              <a:latin typeface="Arial"/>
            </a:endParaRPr>
          </a:p>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Stack!</a:t>
            </a:r>
            <a:endParaRPr b="0" lang="en-US" sz="3200" spc="-1" strike="noStrike">
              <a:latin typeface="Arial"/>
            </a:endParaRPr>
          </a:p>
          <a:p>
            <a:pPr lvl="1" marL="864000" indent="-322560">
              <a:lnSpc>
                <a:spcPct val="100000"/>
              </a:lnSpc>
              <a:spcAft>
                <a:spcPts val="1123"/>
              </a:spcAft>
              <a:buClr>
                <a:srgbClr val="04617b"/>
              </a:buClr>
              <a:buSzPct val="75000"/>
              <a:buFont typeface="Symbol"/>
              <a:buChar char=""/>
            </a:pPr>
            <a:r>
              <a:rPr b="0" lang="en-US" sz="2800" spc="-1" strike="noStrike">
                <a:solidFill>
                  <a:srgbClr val="000000"/>
                </a:solidFill>
                <a:latin typeface="Source Sans Pro"/>
                <a:ea typeface="DejaVu Sans"/>
              </a:rPr>
              <a:t>Raise your hand and we will put you on the speaking queue</a:t>
            </a:r>
            <a:endParaRPr b="0" lang="en-US" sz="2800" spc="-1" strike="noStrike">
              <a:latin typeface="Arial"/>
            </a:endParaRPr>
          </a:p>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Saf(er) Space</a:t>
            </a:r>
            <a:endParaRPr b="0" lang="en-US" sz="3200" spc="-1" strike="noStrike">
              <a:latin typeface="Arial"/>
            </a:endParaRPr>
          </a:p>
          <a:p>
            <a:pPr lvl="1" marL="864000" indent="-322560">
              <a:lnSpc>
                <a:spcPct val="100000"/>
              </a:lnSpc>
              <a:spcAft>
                <a:spcPts val="1123"/>
              </a:spcAft>
              <a:buClr>
                <a:srgbClr val="04617b"/>
              </a:buClr>
              <a:buSzPct val="75000"/>
              <a:buFont typeface="Symbol"/>
              <a:buChar char=""/>
            </a:pPr>
            <a:r>
              <a:rPr b="0" lang="en-US" sz="2800" spc="-1" strike="noStrike">
                <a:solidFill>
                  <a:srgbClr val="000000"/>
                </a:solidFill>
                <a:latin typeface="Source Sans Pro"/>
                <a:ea typeface="DejaVu Sans"/>
              </a:rPr>
              <a:t>We DO NOT tolerate language or behavior purposefully meant to demean or harm folks based on their identities</a:t>
            </a:r>
            <a:endParaRPr b="0" lang="en-US" sz="2800" spc="-1" strike="noStrike">
              <a:latin typeface="Arial"/>
            </a:endParaRPr>
          </a:p>
          <a:p>
            <a:pPr lvl="1" marL="864000" indent="-322560">
              <a:lnSpc>
                <a:spcPct val="100000"/>
              </a:lnSpc>
              <a:spcAft>
                <a:spcPts val="1123"/>
              </a:spcAft>
              <a:buClr>
                <a:srgbClr val="04617b"/>
              </a:buClr>
              <a:buSzPct val="75000"/>
              <a:buFont typeface="Symbol"/>
              <a:buChar char=""/>
            </a:pPr>
            <a:r>
              <a:rPr b="0" lang="en-US" sz="2800" spc="-1" strike="noStrike">
                <a:solidFill>
                  <a:srgbClr val="000000"/>
                </a:solidFill>
                <a:latin typeface="Source Sans Pro"/>
                <a:ea typeface="DejaVu Sans"/>
              </a:rPr>
              <a:t>No one should be forced to discuss their own experience/threat model/situation</a:t>
            </a:r>
            <a:endParaRPr b="0" lang="en-US" sz="2800" spc="-1" strike="noStrike">
              <a:latin typeface="Arial"/>
            </a:endParaRPr>
          </a:p>
          <a:p>
            <a:pPr lvl="1" marL="864000" indent="-322560">
              <a:lnSpc>
                <a:spcPct val="100000"/>
              </a:lnSpc>
              <a:spcAft>
                <a:spcPts val="1123"/>
              </a:spcAft>
              <a:buClr>
                <a:srgbClr val="04617b"/>
              </a:buClr>
              <a:buSzPct val="75000"/>
              <a:buFont typeface="Symbol"/>
              <a:buChar char=""/>
            </a:pPr>
            <a:r>
              <a:rPr b="1" lang="en-US" sz="2800" spc="-1" strike="noStrike">
                <a:solidFill>
                  <a:srgbClr val="000000"/>
                </a:solidFill>
                <a:latin typeface="Source Sans Pro"/>
                <a:ea typeface="DejaVu Sans"/>
              </a:rPr>
              <a:t>Consent</a:t>
            </a:r>
            <a:r>
              <a:rPr b="0" lang="en-US" sz="2800" spc="-1" strike="noStrike">
                <a:solidFill>
                  <a:srgbClr val="000000"/>
                </a:solidFill>
                <a:latin typeface="Source Sans Pro"/>
                <a:ea typeface="DejaVu Sans"/>
              </a:rPr>
              <a:t>: Ask before helping someone out, before taking their device</a:t>
            </a:r>
            <a:endParaRPr b="0" lang="en-US" sz="2800" spc="-1" strike="noStrike">
              <a:latin typeface="Arial"/>
            </a:endParaRPr>
          </a:p>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Photo/Video- No photo/video without asking!</a:t>
            </a:r>
            <a:endParaRPr b="0" lang="en-US" sz="3200" spc="-1" strike="noStrike">
              <a:latin typeface="Arial"/>
            </a:endParaRPr>
          </a:p>
          <a:p>
            <a:pPr marL="432000" indent="-322560">
              <a:lnSpc>
                <a:spcPct val="100000"/>
              </a:lnSpc>
              <a:spcAft>
                <a:spcPts val="1409"/>
              </a:spcAft>
              <a:buClr>
                <a:srgbClr val="04617b"/>
              </a:buClr>
              <a:buSzPct val="45000"/>
              <a:buFont typeface="Wingdings" charset="2"/>
              <a:buChar char=""/>
            </a:pPr>
            <a:r>
              <a:rPr b="0" lang="en-US" sz="3200" spc="-1" strike="noStrike">
                <a:solidFill>
                  <a:srgbClr val="000000"/>
                </a:solidFill>
                <a:latin typeface="Source Sans Pro"/>
                <a:ea typeface="DejaVu Sans"/>
              </a:rPr>
              <a:t>Bonus Rule: Try not to invalidate experiences!</a:t>
            </a:r>
            <a:endParaRPr b="0" lang="en-US" sz="3200" spc="-1" strike="noStrike">
              <a:latin typeface="Arial"/>
            </a:endParaRPr>
          </a:p>
          <a:p>
            <a:pPr>
              <a:lnSpc>
                <a:spcPct val="100000"/>
              </a:lnSpc>
              <a:spcAft>
                <a:spcPts val="1123"/>
              </a:spcAft>
            </a:pPr>
            <a:endParaRPr b="0" lang="en-US" sz="3200" spc="-1" strike="noStrike">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3" name="CustomShape 1"/>
          <p:cNvSpPr/>
          <p:nvPr/>
        </p:nvSpPr>
        <p:spPr>
          <a:xfrm>
            <a:off x="650880" y="-1463040"/>
            <a:ext cx="10797840" cy="5851080"/>
          </a:xfrm>
          <a:prstGeom prst="rect">
            <a:avLst/>
          </a:prstGeom>
          <a:noFill/>
          <a:ln>
            <a:noFill/>
          </a:ln>
        </p:spPr>
        <p:style>
          <a:lnRef idx="0"/>
          <a:fillRef idx="0"/>
          <a:effectRef idx="0"/>
          <a:fontRef idx="minor"/>
        </p:style>
        <p:txBody>
          <a:bodyPr lIns="0" rIns="0" tIns="0" bIns="0" anchor="ctr"/>
          <a:p>
            <a:pPr algn="ctr">
              <a:lnSpc>
                <a:spcPct val="100000"/>
              </a:lnSpc>
            </a:pPr>
            <a:r>
              <a:rPr b="1" lang="en-US" sz="8800" spc="-1" strike="noStrike">
                <a:solidFill>
                  <a:srgbClr val="04617b"/>
                </a:solidFill>
                <a:latin typeface="Source Sans Pro Black"/>
                <a:ea typeface="DejaVu Sans"/>
              </a:rPr>
              <a:t>Current Events!</a:t>
            </a:r>
            <a:endParaRPr b="0" lang="en-US" sz="8800" spc="-1" strike="noStrike">
              <a:latin typeface="Arial"/>
            </a:endParaRPr>
          </a:p>
          <a:p>
            <a:pPr algn="ctr">
              <a:lnSpc>
                <a:spcPct val="100000"/>
              </a:lnSpc>
            </a:pPr>
            <a:endParaRPr b="0" lang="en-US" sz="8800" spc="-1" strike="noStrike">
              <a:latin typeface="Arial"/>
            </a:endParaRPr>
          </a:p>
        </p:txBody>
      </p:sp>
      <p:pic>
        <p:nvPicPr>
          <p:cNvPr id="514" name="" descr=""/>
          <p:cNvPicPr/>
          <p:nvPr/>
        </p:nvPicPr>
        <p:blipFill>
          <a:blip r:embed="rId1"/>
          <a:stretch/>
        </p:blipFill>
        <p:spPr>
          <a:xfrm>
            <a:off x="3749040" y="1463040"/>
            <a:ext cx="4799520" cy="5682960"/>
          </a:xfrm>
          <a:prstGeom prst="rect">
            <a:avLst/>
          </a:prstGeom>
          <a:ln>
            <a:noFill/>
          </a:ln>
        </p:spPr>
      </p:pic>
    </p:spTree>
  </p:cSld>
  <p:timing>
    <p:tnLst>
      <p:par>
        <p:cTn id="11" dur="indefinite" restart="never" nodeType="tmRoot">
          <p:childTnLst>
            <p:seq>
              <p:cTn id="12" nodeType="mainSeq">
                <p:childTnLst>
                  <p:par>
                    <p:cTn id="13" fill="freeze">
                      <p:stCondLst>
                        <p:cond delay="0"/>
                      </p:stCondLst>
                      <p:childTnLst>
                        <p:par>
                          <p:cTn id="14" fill="freeze">
                            <p:stCondLst>
                              <p:cond delay="0"/>
                            </p:stCondLst>
                            <p:childTnLst>
                              <p:par>
                                <p:cTn id="15" nodeType="withEffect" fill="hold" presetClass="entr" presetID="35">
                                  <p:stCondLst>
                                    <p:cond delay="0"/>
                                  </p:stCondLst>
                                  <p:childTnLst>
                                    <p:set>
                                      <p:cBhvr>
                                        <p:cTn id="16" dur="1" fill="hold">
                                          <p:stCondLst>
                                            <p:cond delay="0"/>
                                          </p:stCondLst>
                                        </p:cTn>
                                        <p:tgtEl>
                                          <p:spTgt spid="513">
                                            <p:txEl>
                                              <p:pRg st="0" end="16"/>
                                            </p:txEl>
                                          </p:spTgt>
                                        </p:tgtEl>
                                        <p:attrNameLst>
                                          <p:attrName>style.visibility</p:attrName>
                                        </p:attrNameLst>
                                      </p:cBhvr>
                                      <p:to>
                                        <p:strVal val="visible"/>
                                      </p:to>
                                    </p:set>
                                    <p:animEffect filter="fade" transition="in">
                                      <p:cBhvr additive="repl">
                                        <p:cTn id="17" dur="2000"/>
                                        <p:tgtEl>
                                          <p:spTgt spid="513">
                                            <p:txEl>
                                              <p:pRg st="0" end="16"/>
                                            </p:txEl>
                                          </p:spTgt>
                                        </p:tgtEl>
                                      </p:cBhvr>
                                    </p:animEffect>
                                    <p:anim calcmode="lin" valueType="str">
                                      <p:cBhvr additive="repl">
                                        <p:cTn id="18" dur="2000" fill="hold"/>
                                        <p:tgtEl>
                                          <p:spTgt spid="513">
                                            <p:txEl>
                                              <p:pRg st="0" end="16"/>
                                            </p:txEl>
                                          </p:spTgt>
                                        </p:tgtEl>
                                      </p:cBhvr>
                                      <p:tavLst>
                                        <p:tav tm="0">
                                          <p:val>
                                            <p:strVal val="720"/>
                                          </p:val>
                                        </p:tav>
                                        <p:tav tm="100000">
                                          <p:val>
                                            <p:strVal val="0"/>
                                          </p:val>
                                        </p:tav>
                                      </p:tavLst>
                                    </p:anim>
                                    <p:anim calcmode="lin" valueType="str">
                                      <p:cBhvr additive="repl">
                                        <p:cTn id="19" dur="2000" fill="hold"/>
                                        <p:tgtEl>
                                          <p:spTgt spid="513">
                                            <p:txEl>
                                              <p:pRg st="0" end="16"/>
                                            </p:txEl>
                                          </p:spTgt>
                                        </p:tgtEl>
                                      </p:cBhvr>
                                      <p:tavLst>
                                        <p:tav tm="0">
                                          <p:val>
                                            <p:strVal val="0"/>
                                          </p:val>
                                        </p:tav>
                                        <p:tav tm="100000">
                                          <p:val>
                                            <p:strVal val="height"/>
                                          </p:val>
                                        </p:tav>
                                      </p:tavLst>
                                    </p:anim>
                                    <p:anim calcmode="lin" valueType="str">
                                      <p:cBhvr additive="repl">
                                        <p:cTn id="20" dur="2000" fill="hold"/>
                                        <p:tgtEl>
                                          <p:spTgt spid="513">
                                            <p:txEl>
                                              <p:pRg st="0" end="16"/>
                                            </p:txEl>
                                          </p:spTgt>
                                        </p:tgtEl>
                                      </p:cBhvr>
                                      <p:tavLst>
                                        <p:tav tm="0">
                                          <p:val>
                                            <p:strVal val="0"/>
                                          </p:val>
                                        </p:tav>
                                        <p:tav tm="100000">
                                          <p:val>
                                            <p:strVal val="width"/>
                                          </p:val>
                                        </p:tav>
                                      </p:tavLst>
                                    </p:anim>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5" name="CustomShape 1"/>
          <p:cNvSpPr/>
          <p:nvPr/>
        </p:nvSpPr>
        <p:spPr>
          <a:xfrm>
            <a:off x="599040" y="-747000"/>
            <a:ext cx="10797840" cy="7947720"/>
          </a:xfrm>
          <a:prstGeom prst="rect">
            <a:avLst/>
          </a:prstGeom>
          <a:noFill/>
          <a:ln>
            <a:noFill/>
          </a:ln>
        </p:spPr>
        <p:style>
          <a:lnRef idx="0"/>
          <a:fillRef idx="0"/>
          <a:effectRef idx="0"/>
          <a:fontRef idx="minor"/>
        </p:style>
        <p:txBody>
          <a:bodyPr lIns="0" rIns="0" tIns="0" bIns="0" anchor="ctr"/>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r>
              <a:rPr b="1" lang="en-US" sz="8000" spc="-1" strike="noStrike">
                <a:solidFill>
                  <a:srgbClr val="04617b"/>
                </a:solidFill>
                <a:latin typeface="Source Sans Pro Black"/>
                <a:ea typeface="DejaVu Sans"/>
              </a:rPr>
              <a:t>WHAT’S ON YOUR MIND?</a:t>
            </a:r>
            <a:endParaRPr b="0" lang="en-US" sz="8000" spc="-1" strike="noStrike">
              <a:latin typeface="Arial"/>
            </a:endParaRPr>
          </a:p>
        </p:txBody>
      </p:sp>
      <p:pic>
        <p:nvPicPr>
          <p:cNvPr id="516" name="" descr=""/>
          <p:cNvPicPr/>
          <p:nvPr/>
        </p:nvPicPr>
        <p:blipFill>
          <a:blip r:embed="rId1"/>
          <a:stretch/>
        </p:blipFill>
        <p:spPr>
          <a:xfrm>
            <a:off x="2468880" y="582120"/>
            <a:ext cx="7081200" cy="3989160"/>
          </a:xfrm>
          <a:prstGeom prst="rect">
            <a:avLst/>
          </a:prstGeom>
          <a:ln>
            <a:noFill/>
          </a:ln>
        </p:spPr>
      </p:pic>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7" name="CustomShape 1"/>
          <p:cNvSpPr/>
          <p:nvPr/>
        </p:nvSpPr>
        <p:spPr>
          <a:xfrm>
            <a:off x="548640" y="301320"/>
            <a:ext cx="10797840" cy="4452840"/>
          </a:xfrm>
          <a:prstGeom prst="rect">
            <a:avLst/>
          </a:prstGeom>
          <a:noFill/>
          <a:ln>
            <a:noFill/>
          </a:ln>
        </p:spPr>
        <p:style>
          <a:lnRef idx="0"/>
          <a:fillRef idx="0"/>
          <a:effectRef idx="0"/>
          <a:fontRef idx="minor"/>
        </p:style>
        <p:txBody>
          <a:bodyPr lIns="0" rIns="0" tIns="0" bIns="0" anchor="b">
            <a:normAutofit/>
          </a:bodyPr>
          <a:p>
            <a:r>
              <a:rPr b="0" lang="en-US" sz="8000" spc="-1" strike="noStrike">
                <a:solidFill>
                  <a:srgbClr val="04617b"/>
                </a:solidFill>
                <a:latin typeface="Source Sans Pro Light"/>
                <a:ea typeface="DejaVu Sans"/>
              </a:rPr>
              <a:t>Story #1: </a:t>
            </a:r>
            <a:r>
              <a:rPr b="0" lang="en-US" sz="6600" spc="-1" strike="noStrike">
                <a:solidFill>
                  <a:srgbClr val="04617b"/>
                </a:solidFill>
                <a:latin typeface="Source Sans Pro Light"/>
                <a:ea typeface="DejaVu Sans"/>
              </a:rPr>
              <a:t>Warning Signals </a:t>
            </a:r>
            <a:endParaRPr b="0" lang="en-US" sz="6600" spc="-1" strike="noStrike">
              <a:latin typeface="Arial"/>
            </a:endParaRPr>
          </a:p>
        </p:txBody>
      </p:sp>
      <p:sp>
        <p:nvSpPr>
          <p:cNvPr id="518" name="CustomShape 2"/>
          <p:cNvSpPr/>
          <p:nvPr/>
        </p:nvSpPr>
        <p:spPr>
          <a:xfrm>
            <a:off x="552960" y="5216400"/>
            <a:ext cx="10789200" cy="1548720"/>
          </a:xfrm>
          <a:prstGeom prst="rect">
            <a:avLst/>
          </a:prstGeom>
          <a:noFill/>
          <a:ln>
            <a:noFill/>
          </a:ln>
        </p:spPr>
        <p:style>
          <a:lnRef idx="0"/>
          <a:fillRef idx="0"/>
          <a:effectRef idx="0"/>
          <a:fontRef idx="minor"/>
        </p:style>
        <p:txBody>
          <a:bodyPr lIns="0" rIns="0" tIns="0" bIns="0">
            <a:normAutofit/>
          </a:bodyPr>
          <a:p>
            <a:pPr marL="432000" indent="-322560">
              <a:lnSpc>
                <a:spcPct val="100000"/>
              </a:lnSpc>
              <a:spcAft>
                <a:spcPts val="1233"/>
              </a:spcAft>
              <a:buClr>
                <a:srgbClr val="f49100"/>
              </a:buClr>
              <a:buSzPct val="45000"/>
              <a:buFont typeface="Wingdings" charset="2"/>
              <a:buChar char=""/>
            </a:pPr>
            <a:r>
              <a:rPr b="0" lang="en-US" sz="2800" spc="-1" strike="noStrike">
                <a:solidFill>
                  <a:srgbClr val="dbf5f9"/>
                </a:solidFill>
                <a:latin typeface="Source Sans Pro"/>
                <a:ea typeface="DejaVu Sans"/>
              </a:rPr>
              <a:t>Amazon blocks domain fronting, threatens to shut down Signal’s account, </a:t>
            </a:r>
            <a:endParaRPr b="0" lang="en-US" sz="2800" spc="-1" strike="noStrike">
              <a:latin typeface="Arial"/>
            </a:endParaRPr>
          </a:p>
          <a:p>
            <a:pPr marL="432000" indent="-322560">
              <a:lnSpc>
                <a:spcPct val="100000"/>
              </a:lnSpc>
              <a:spcAft>
                <a:spcPts val="1233"/>
              </a:spcAft>
              <a:buClr>
                <a:srgbClr val="f49100"/>
              </a:buClr>
              <a:buSzPct val="45000"/>
              <a:buFont typeface="Wingdings" charset="2"/>
              <a:buChar char=""/>
            </a:pPr>
            <a:r>
              <a:rPr b="0" i="1" lang="en-US" sz="2800" spc="-1" strike="noStrike">
                <a:solidFill>
                  <a:srgbClr val="dbf5f9"/>
                </a:solidFill>
                <a:latin typeface="Source Sans Pro"/>
                <a:ea typeface="DejaVu Sans"/>
              </a:rPr>
              <a:t>Ars Tecnica</a:t>
            </a:r>
            <a:endParaRPr b="0" lang="en-US" sz="2800" spc="-1" strike="noStrike">
              <a:latin typeface="Arial"/>
            </a:endParaRPr>
          </a:p>
          <a:p>
            <a:pPr marL="432000" indent="-322560">
              <a:lnSpc>
                <a:spcPct val="100000"/>
              </a:lnSpc>
              <a:spcAft>
                <a:spcPts val="1233"/>
              </a:spcAft>
              <a:buClr>
                <a:srgbClr val="f49100"/>
              </a:buClr>
              <a:buSzPct val="45000"/>
              <a:buFont typeface="Wingdings" charset="2"/>
              <a:buChar char=""/>
            </a:pPr>
            <a:r>
              <a:rPr b="0" i="1" lang="en-US" sz="2800" spc="-1" strike="noStrike">
                <a:solidFill>
                  <a:srgbClr val="dbf5f9"/>
                </a:solidFill>
                <a:latin typeface="Source Sans Pro"/>
                <a:ea typeface="DejaVu Sans"/>
              </a:rPr>
              <a:t> </a:t>
            </a:r>
            <a:r>
              <a:rPr b="0" lang="en-US" sz="2800" spc="-1" strike="noStrike">
                <a:solidFill>
                  <a:srgbClr val="dbf5f9"/>
                </a:solidFill>
                <a:latin typeface="Source Sans Pro"/>
                <a:ea typeface="DejaVu Sans"/>
              </a:rPr>
              <a:t>May 2</a:t>
            </a:r>
            <a:r>
              <a:rPr b="0" lang="en-US" sz="2800" spc="-1" strike="noStrike" baseline="101000">
                <a:solidFill>
                  <a:srgbClr val="dbf5f9"/>
                </a:solidFill>
                <a:latin typeface="Source Sans Pro"/>
                <a:ea typeface="DejaVu Sans"/>
              </a:rPr>
              <a:t>nd</a:t>
            </a:r>
            <a:r>
              <a:rPr b="0" lang="en-US" sz="2800" spc="-1" strike="noStrike">
                <a:solidFill>
                  <a:srgbClr val="dbf5f9"/>
                </a:solidFill>
                <a:latin typeface="Source Sans Pro"/>
                <a:ea typeface="DejaVu Sans"/>
              </a:rPr>
              <a:t>, 2018</a:t>
            </a:r>
            <a:endParaRPr b="0" lang="en-US" sz="2800" spc="-1" strike="noStrike">
              <a:latin typeface="Arial"/>
            </a:endParaRPr>
          </a:p>
          <a:p>
            <a:pPr>
              <a:lnSpc>
                <a:spcPct val="100000"/>
              </a:lnSpc>
              <a:spcAft>
                <a:spcPts val="1233"/>
              </a:spcAft>
            </a:pPr>
            <a:endParaRPr b="0" lang="en-US" sz="2800" spc="-1" strike="noStrike">
              <a:latin typeface="Arial"/>
            </a:endParaRPr>
          </a:p>
        </p:txBody>
      </p:sp>
      <p:pic>
        <p:nvPicPr>
          <p:cNvPr id="519" name="" descr=""/>
          <p:cNvPicPr/>
          <p:nvPr/>
        </p:nvPicPr>
        <p:blipFill>
          <a:blip r:embed="rId1"/>
          <a:stretch/>
        </p:blipFill>
        <p:spPr>
          <a:xfrm>
            <a:off x="8014320" y="182880"/>
            <a:ext cx="3506760" cy="3506760"/>
          </a:xfrm>
          <a:prstGeom prst="rect">
            <a:avLst/>
          </a:prstGeom>
          <a:ln>
            <a:noFill/>
          </a:ln>
        </p:spPr>
      </p:pic>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1"/>
          <a:stretch>
            <a:fillRect/>
          </a:stretch>
        </a:blipFill>
      </p:bgPr>
    </p:bg>
    <p:spTree>
      <p:nvGrpSpPr>
        <p:cNvPr id="1" name=""/>
        <p:cNvGrpSpPr/>
        <p:nvPr/>
      </p:nvGrpSpPr>
      <p:grpSpPr>
        <a:xfrm>
          <a:off x="0" y="0"/>
          <a:ext cx="0" cy="0"/>
          <a:chOff x="0" y="0"/>
          <a:chExt cx="0" cy="0"/>
        </a:xfrm>
      </p:grpSpPr>
      <p:sp>
        <p:nvSpPr>
          <p:cNvPr id="520" name="CustomShape 1"/>
          <p:cNvSpPr/>
          <p:nvPr/>
        </p:nvSpPr>
        <p:spPr>
          <a:xfrm>
            <a:off x="599040" y="121320"/>
            <a:ext cx="10797840" cy="1260720"/>
          </a:xfrm>
          <a:prstGeom prst="rect">
            <a:avLst/>
          </a:prstGeom>
          <a:noFill/>
          <a:ln>
            <a:noFill/>
          </a:ln>
        </p:spPr>
        <p:style>
          <a:lnRef idx="0"/>
          <a:fillRef idx="0"/>
          <a:effectRef idx="0"/>
          <a:fontRef idx="minor"/>
        </p:style>
        <p:txBody>
          <a:bodyPr lIns="0" rIns="0" tIns="0" bIns="0" anchor="b">
            <a:normAutofit/>
          </a:bodyPr>
          <a:p>
            <a:pPr marL="216000" indent="-214920">
              <a:lnSpc>
                <a:spcPct val="100000"/>
              </a:lnSpc>
              <a:buClr>
                <a:srgbClr val="000000"/>
              </a:buClr>
              <a:buSzPct val="45000"/>
              <a:buFont typeface="Wingdings" charset="2"/>
              <a:buChar char=""/>
            </a:pPr>
            <a:r>
              <a:rPr b="0" lang="en-US" sz="5400" spc="-1" strike="noStrike">
                <a:solidFill>
                  <a:srgbClr val="ffffff"/>
                </a:solidFill>
                <a:latin typeface="Source Sans Pro Light"/>
                <a:ea typeface="DejaVu Sans"/>
              </a:rPr>
              <a:t>The Story</a:t>
            </a:r>
            <a:endParaRPr b="0" lang="en-US" sz="5400" spc="-1" strike="noStrike">
              <a:latin typeface="Arial"/>
            </a:endParaRPr>
          </a:p>
        </p:txBody>
      </p:sp>
      <p:sp>
        <p:nvSpPr>
          <p:cNvPr id="521" name="CustomShape 2"/>
          <p:cNvSpPr/>
          <p:nvPr/>
        </p:nvSpPr>
        <p:spPr>
          <a:xfrm>
            <a:off x="599040" y="1920240"/>
            <a:ext cx="10738800" cy="4662720"/>
          </a:xfrm>
          <a:prstGeom prst="rect">
            <a:avLst/>
          </a:prstGeom>
          <a:noFill/>
          <a:ln>
            <a:noFill/>
          </a:ln>
        </p:spPr>
        <p:style>
          <a:lnRef idx="0"/>
          <a:fillRef idx="0"/>
          <a:effectRef idx="0"/>
          <a:fontRef idx="minor"/>
        </p:style>
      </p:sp>
      <p:sp>
        <p:nvSpPr>
          <p:cNvPr id="522" name="CustomShape 3"/>
          <p:cNvSpPr/>
          <p:nvPr/>
        </p:nvSpPr>
        <p:spPr>
          <a:xfrm>
            <a:off x="599760" y="1768680"/>
            <a:ext cx="10797840" cy="43837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3200" spc="-1" strike="noStrike">
                <a:latin typeface="Arial"/>
              </a:rPr>
              <a:t>Amazon announced a change designed to end the use of domain fronting</a:t>
            </a:r>
            <a:endParaRPr b="0" lang="en-US" sz="3200" spc="-1" strike="noStrike">
              <a:latin typeface="Arial"/>
            </a:endParaRPr>
          </a:p>
          <a:p>
            <a:pPr>
              <a:lnSpc>
                <a:spcPct val="100000"/>
              </a:lnSpc>
              <a:spcBef>
                <a:spcPts val="1417"/>
              </a:spcBef>
            </a:pP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What is Domain Fronting?</a:t>
            </a:r>
            <a:endParaRPr b="0" lang="en-US" sz="3200" spc="-1" strike="noStrike">
              <a:latin typeface="Arial"/>
            </a:endParaRPr>
          </a:p>
          <a:p>
            <a:pPr lvl="1" marL="864000" indent="-323640">
              <a:lnSpc>
                <a:spcPct val="100000"/>
              </a:lnSpc>
              <a:spcBef>
                <a:spcPts val="1134"/>
              </a:spcBef>
              <a:buClr>
                <a:srgbClr val="000000"/>
              </a:buClr>
              <a:buSzPct val="75000"/>
              <a:buFont typeface="Symbol"/>
              <a:buChar char=""/>
            </a:pPr>
            <a:r>
              <a:rPr b="0" lang="en-US" sz="2800" spc="-1" strike="noStrike">
                <a:latin typeface="Arial"/>
              </a:rPr>
              <a:t>the exploitation of a content delivery network’s architecture to conceal the actual destination of encrypted Internet traffic.</a:t>
            </a:r>
            <a:endParaRPr b="0" lang="en-US" sz="2800" spc="-1" strike="noStrike">
              <a:latin typeface="Arial"/>
            </a:endParaRPr>
          </a:p>
          <a:p>
            <a:pPr>
              <a:lnSpc>
                <a:spcPct val="100000"/>
              </a:lnSpc>
              <a:spcBef>
                <a:spcPts val="1134"/>
              </a:spcBef>
            </a:pPr>
            <a:endParaRPr b="0" lang="en-US" sz="28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Amazon issued a warning to the developers of the Signal encrypted phone and messaging application that it would cancel Signal's CloudFront account if the service continued to attempt to evade censorship using Amazon's sites as cover.</a:t>
            </a:r>
            <a:endParaRPr b="0" lang="en-US" sz="3200" spc="-1" strike="noStrike">
              <a:latin typeface="Arial"/>
            </a:endParaRPr>
          </a:p>
          <a:p>
            <a:pPr>
              <a:lnSpc>
                <a:spcPct val="100000"/>
              </a:lnSpc>
              <a:spcBef>
                <a:spcPts val="1417"/>
              </a:spcBef>
            </a:pP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Signal uses CloudFront to handle load balancing of its servers, none of which has a permanent IP address.</a:t>
            </a:r>
            <a:endParaRPr b="0" lang="en-US" sz="3200" spc="-1" strike="noStrike">
              <a:latin typeface="Arial"/>
            </a:endParaRPr>
          </a:p>
          <a:p>
            <a:pPr>
              <a:lnSpc>
                <a:spcPct val="100000"/>
              </a:lnSpc>
              <a:spcBef>
                <a:spcPts val="1134"/>
              </a:spcBef>
            </a:pPr>
            <a:endParaRPr b="0" lang="en-US" sz="3200" spc="-1" strike="noStrike">
              <a:latin typeface="Arial"/>
            </a:endParaRPr>
          </a:p>
        </p:txBody>
      </p:sp>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1607</TotalTime>
  <Application>LibreOffice/5.4.2.2$MacOSX_X86_64 LibreOffice_project/22b09f6418e8c2d508a9eaf86b2399209b0990f4</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2018-04-06T16:53:32Z</dcterms:created>
  <dc:creator/>
  <dc:description/>
  <dc:language>en-US</dc:language>
  <cp:lastModifiedBy/>
  <dcterms:modified xsi:type="dcterms:W3CDTF">2018-05-14T10:24:54Z</dcterms:modified>
  <cp:revision>9</cp:revision>
  <dc:subject/>
  <dc:title/>
</cp:coreProperties>
</file>